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73" r:id="rId2"/>
    <p:sldId id="318" r:id="rId3"/>
    <p:sldId id="330" r:id="rId4"/>
    <p:sldId id="270" r:id="rId5"/>
    <p:sldId id="307" r:id="rId6"/>
    <p:sldId id="306" r:id="rId7"/>
    <p:sldId id="308" r:id="rId8"/>
    <p:sldId id="309" r:id="rId9"/>
    <p:sldId id="310" r:id="rId10"/>
    <p:sldId id="311" r:id="rId11"/>
    <p:sldId id="312" r:id="rId12"/>
    <p:sldId id="313" r:id="rId13"/>
    <p:sldId id="319" r:id="rId14"/>
    <p:sldId id="329" r:id="rId15"/>
    <p:sldId id="315" r:id="rId16"/>
    <p:sldId id="320" r:id="rId17"/>
    <p:sldId id="327" r:id="rId18"/>
    <p:sldId id="322" r:id="rId19"/>
    <p:sldId id="323" r:id="rId20"/>
    <p:sldId id="341" r:id="rId21"/>
    <p:sldId id="340" r:id="rId22"/>
    <p:sldId id="324" r:id="rId23"/>
    <p:sldId id="325" r:id="rId24"/>
    <p:sldId id="332" r:id="rId25"/>
    <p:sldId id="333" r:id="rId26"/>
    <p:sldId id="337" r:id="rId27"/>
    <p:sldId id="331" r:id="rId28"/>
    <p:sldId id="336" r:id="rId29"/>
    <p:sldId id="335" r:id="rId30"/>
    <p:sldId id="338" r:id="rId31"/>
    <p:sldId id="334" r:id="rId32"/>
    <p:sldId id="339" r:id="rId33"/>
    <p:sldId id="342" r:id="rId34"/>
    <p:sldId id="293" r:id="rId35"/>
  </p:sldIdLst>
  <p:sldSz cx="9144000" cy="5143500" type="screen16x9"/>
  <p:notesSz cx="7023100" cy="9309100"/>
  <p:embeddedFontLst>
    <p:embeddedFont>
      <p:font typeface="Abadi" panose="020B0604020104020204" pitchFamily="34" charset="0"/>
      <p:regular r:id="rId38"/>
    </p:embeddedFont>
    <p:embeddedFont>
      <p:font typeface="Cambria Math" panose="02040503050406030204" pitchFamily="18" charset="0"/>
      <p:regular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1">
          <p15:clr>
            <a:srgbClr val="A4A3A4"/>
          </p15:clr>
        </p15:guide>
        <p15:guide id="2" orient="horz" pos="2990">
          <p15:clr>
            <a:srgbClr val="A4A3A4"/>
          </p15:clr>
        </p15:guide>
        <p15:guide id="3" orient="horz" pos="899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orient="horz" pos="684" userDrawn="1">
          <p15:clr>
            <a:srgbClr val="A4A3A4"/>
          </p15:clr>
        </p15:guide>
        <p15:guide id="6" pos="5549">
          <p15:clr>
            <a:srgbClr val="A4A3A4"/>
          </p15:clr>
        </p15:guide>
        <p15:guide id="7" pos="2882">
          <p15:clr>
            <a:srgbClr val="A4A3A4"/>
          </p15:clr>
        </p15:guide>
        <p15:guide id="8" pos="202">
          <p15:clr>
            <a:srgbClr val="A4A3A4"/>
          </p15:clr>
        </p15:guide>
        <p15:guide id="9" pos="4219">
          <p15:clr>
            <a:srgbClr val="A4A3A4"/>
          </p15:clr>
        </p15:guide>
        <p15:guide id="10" pos="3104">
          <p15:clr>
            <a:srgbClr val="A4A3A4"/>
          </p15:clr>
        </p15:guide>
        <p15:guide id="11" pos="2682">
          <p15:clr>
            <a:srgbClr val="A4A3A4"/>
          </p15:clr>
        </p15:guide>
        <p15:guide id="12" pos="9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1C"/>
    <a:srgbClr val="54585A"/>
    <a:srgbClr val="9EA2A2"/>
    <a:srgbClr val="5F6062"/>
    <a:srgbClr val="424242"/>
    <a:srgbClr val="73AFB6"/>
    <a:srgbClr val="73AF55"/>
    <a:srgbClr val="DB091C"/>
    <a:srgbClr val="00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476568-5F06-4C4D-81EC-98B706B9E377}" v="7723" dt="2024-10-09T18:37:16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23" autoAdjust="0"/>
    <p:restoredTop sz="94660"/>
  </p:normalViewPr>
  <p:slideViewPr>
    <p:cSldViewPr snapToGrid="0" snapToObjects="1">
      <p:cViewPr varScale="1">
        <p:scale>
          <a:sx n="131" d="100"/>
          <a:sy n="131" d="100"/>
        </p:scale>
        <p:origin x="930" y="96"/>
      </p:cViewPr>
      <p:guideLst>
        <p:guide orient="horz" pos="3191"/>
        <p:guide orient="horz" pos="2990"/>
        <p:guide orient="horz" pos="899"/>
        <p:guide orient="horz" pos="368"/>
        <p:guide orient="horz" pos="684"/>
        <p:guide pos="5549"/>
        <p:guide pos="2882"/>
        <p:guide pos="202"/>
        <p:guide pos="4219"/>
        <p:guide pos="3104"/>
        <p:guide pos="2682"/>
        <p:guide pos="9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Mandell" userId="0583d707af95ae6f" providerId="LiveId" clId="{0D476568-5F06-4C4D-81EC-98B706B9E377}"/>
    <pc:docChg chg="undo custSel addSld delSld modSld sldOrd">
      <pc:chgData name="Jack Mandell" userId="0583d707af95ae6f" providerId="LiveId" clId="{0D476568-5F06-4C4D-81EC-98B706B9E377}" dt="2024-10-09T18:37:16.136" v="19685" actId="20577"/>
      <pc:docMkLst>
        <pc:docMk/>
      </pc:docMkLst>
      <pc:sldChg chg="del">
        <pc:chgData name="Jack Mandell" userId="0583d707af95ae6f" providerId="LiveId" clId="{0D476568-5F06-4C4D-81EC-98B706B9E377}" dt="2024-09-06T14:04:41.355" v="0" actId="47"/>
        <pc:sldMkLst>
          <pc:docMk/>
          <pc:sldMk cId="2032802000" sldId="262"/>
        </pc:sldMkLst>
      </pc:sldChg>
      <pc:sldChg chg="del">
        <pc:chgData name="Jack Mandell" userId="0583d707af95ae6f" providerId="LiveId" clId="{0D476568-5F06-4C4D-81EC-98B706B9E377}" dt="2024-09-06T14:08:33.993" v="138" actId="47"/>
        <pc:sldMkLst>
          <pc:docMk/>
          <pc:sldMk cId="3368475052" sldId="263"/>
        </pc:sldMkLst>
      </pc:sldChg>
      <pc:sldChg chg="del">
        <pc:chgData name="Jack Mandell" userId="0583d707af95ae6f" providerId="LiveId" clId="{0D476568-5F06-4C4D-81EC-98B706B9E377}" dt="2024-09-06T14:08:40.920" v="145" actId="47"/>
        <pc:sldMkLst>
          <pc:docMk/>
          <pc:sldMk cId="710341071" sldId="265"/>
        </pc:sldMkLst>
      </pc:sldChg>
      <pc:sldChg chg="del">
        <pc:chgData name="Jack Mandell" userId="0583d707af95ae6f" providerId="LiveId" clId="{0D476568-5F06-4C4D-81EC-98B706B9E377}" dt="2024-09-06T14:08:31.270" v="136" actId="47"/>
        <pc:sldMkLst>
          <pc:docMk/>
          <pc:sldMk cId="1658382480" sldId="267"/>
        </pc:sldMkLst>
      </pc:sldChg>
      <pc:sldChg chg="del">
        <pc:chgData name="Jack Mandell" userId="0583d707af95ae6f" providerId="LiveId" clId="{0D476568-5F06-4C4D-81EC-98B706B9E377}" dt="2024-09-06T14:08:51.587" v="151" actId="47"/>
        <pc:sldMkLst>
          <pc:docMk/>
          <pc:sldMk cId="1846434189" sldId="268"/>
        </pc:sldMkLst>
      </pc:sldChg>
      <pc:sldChg chg="del">
        <pc:chgData name="Jack Mandell" userId="0583d707af95ae6f" providerId="LiveId" clId="{0D476568-5F06-4C4D-81EC-98B706B9E377}" dt="2024-09-06T14:08:49.990" v="150" actId="47"/>
        <pc:sldMkLst>
          <pc:docMk/>
          <pc:sldMk cId="966967087" sldId="269"/>
        </pc:sldMkLst>
      </pc:sldChg>
      <pc:sldChg chg="addSp delSp modSp mod">
        <pc:chgData name="Jack Mandell" userId="0583d707af95ae6f" providerId="LiveId" clId="{0D476568-5F06-4C4D-81EC-98B706B9E377}" dt="2024-10-02T13:06:44.968" v="18303" actId="20577"/>
        <pc:sldMkLst>
          <pc:docMk/>
          <pc:sldMk cId="1176483331" sldId="270"/>
        </pc:sldMkLst>
        <pc:spChg chg="add del mod">
          <ac:chgData name="Jack Mandell" userId="0583d707af95ae6f" providerId="LiveId" clId="{0D476568-5F06-4C4D-81EC-98B706B9E377}" dt="2024-09-06T14:12:34.427" v="181" actId="478"/>
          <ac:spMkLst>
            <pc:docMk/>
            <pc:sldMk cId="1176483331" sldId="270"/>
            <ac:spMk id="2" creationId="{738EFF03-67AA-742A-BA0D-57E0AAB1F60A}"/>
          </ac:spMkLst>
        </pc:spChg>
        <pc:spChg chg="mod">
          <ac:chgData name="Jack Mandell" userId="0583d707af95ae6f" providerId="LiveId" clId="{0D476568-5F06-4C4D-81EC-98B706B9E377}" dt="2024-09-06T17:38:43.275" v="1363" actId="20577"/>
          <ac:spMkLst>
            <pc:docMk/>
            <pc:sldMk cId="1176483331" sldId="270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2T13:06:44.968" v="18303" actId="20577"/>
          <ac:spMkLst>
            <pc:docMk/>
            <pc:sldMk cId="1176483331" sldId="270"/>
            <ac:spMk id="6" creationId="{00000000-0000-0000-0000-000000000000}"/>
          </ac:spMkLst>
        </pc:spChg>
        <pc:picChg chg="add del mod">
          <ac:chgData name="Jack Mandell" userId="0583d707af95ae6f" providerId="LiveId" clId="{0D476568-5F06-4C4D-81EC-98B706B9E377}" dt="2024-09-19T16:19:52.533" v="13313" actId="478"/>
          <ac:picMkLst>
            <pc:docMk/>
            <pc:sldMk cId="1176483331" sldId="270"/>
            <ac:picMk id="4" creationId="{2F622430-9E35-D8EB-BE96-DCD6006032B6}"/>
          </ac:picMkLst>
        </pc:picChg>
      </pc:sldChg>
      <pc:sldChg chg="del">
        <pc:chgData name="Jack Mandell" userId="0583d707af95ae6f" providerId="LiveId" clId="{0D476568-5F06-4C4D-81EC-98B706B9E377}" dt="2024-09-06T14:08:58.796" v="152" actId="47"/>
        <pc:sldMkLst>
          <pc:docMk/>
          <pc:sldMk cId="2125646501" sldId="271"/>
        </pc:sldMkLst>
      </pc:sldChg>
      <pc:sldChg chg="modSp mod">
        <pc:chgData name="Jack Mandell" userId="0583d707af95ae6f" providerId="LiveId" clId="{0D476568-5F06-4C4D-81EC-98B706B9E377}" dt="2024-10-04T14:27:17.174" v="18423" actId="1076"/>
        <pc:sldMkLst>
          <pc:docMk/>
          <pc:sldMk cId="3074254566" sldId="273"/>
        </pc:sldMkLst>
        <pc:spChg chg="mod">
          <ac:chgData name="Jack Mandell" userId="0583d707af95ae6f" providerId="LiveId" clId="{0D476568-5F06-4C4D-81EC-98B706B9E377}" dt="2024-10-04T14:27:17.174" v="18423" actId="1076"/>
          <ac:spMkLst>
            <pc:docMk/>
            <pc:sldMk cId="3074254566" sldId="273"/>
            <ac:spMk id="2" creationId="{00000000-0000-0000-0000-000000000000}"/>
          </ac:spMkLst>
        </pc:spChg>
        <pc:spChg chg="mod">
          <ac:chgData name="Jack Mandell" userId="0583d707af95ae6f" providerId="LiveId" clId="{0D476568-5F06-4C4D-81EC-98B706B9E377}" dt="2024-09-06T14:09:52.375" v="176" actId="20577"/>
          <ac:spMkLst>
            <pc:docMk/>
            <pc:sldMk cId="3074254566" sldId="273"/>
            <ac:spMk id="3" creationId="{00000000-0000-0000-0000-000000000000}"/>
          </ac:spMkLst>
        </pc:spChg>
      </pc:sldChg>
      <pc:sldChg chg="del">
        <pc:chgData name="Jack Mandell" userId="0583d707af95ae6f" providerId="LiveId" clId="{0D476568-5F06-4C4D-81EC-98B706B9E377}" dt="2024-09-06T14:08:42.946" v="146" actId="47"/>
        <pc:sldMkLst>
          <pc:docMk/>
          <pc:sldMk cId="730481534" sldId="275"/>
        </pc:sldMkLst>
      </pc:sldChg>
      <pc:sldChg chg="del">
        <pc:chgData name="Jack Mandell" userId="0583d707af95ae6f" providerId="LiveId" clId="{0D476568-5F06-4C4D-81EC-98B706B9E377}" dt="2024-09-06T14:04:44.581" v="2" actId="47"/>
        <pc:sldMkLst>
          <pc:docMk/>
          <pc:sldMk cId="3155717245" sldId="276"/>
        </pc:sldMkLst>
      </pc:sldChg>
      <pc:sldChg chg="del">
        <pc:chgData name="Jack Mandell" userId="0583d707af95ae6f" providerId="LiveId" clId="{0D476568-5F06-4C4D-81EC-98B706B9E377}" dt="2024-09-06T14:08:44.030" v="147" actId="47"/>
        <pc:sldMkLst>
          <pc:docMk/>
          <pc:sldMk cId="567543585" sldId="278"/>
        </pc:sldMkLst>
      </pc:sldChg>
      <pc:sldChg chg="del">
        <pc:chgData name="Jack Mandell" userId="0583d707af95ae6f" providerId="LiveId" clId="{0D476568-5F06-4C4D-81EC-98B706B9E377}" dt="2024-09-06T14:08:46.842" v="149" actId="47"/>
        <pc:sldMkLst>
          <pc:docMk/>
          <pc:sldMk cId="4206884302" sldId="279"/>
        </pc:sldMkLst>
      </pc:sldChg>
      <pc:sldChg chg="addSp modSp del mod">
        <pc:chgData name="Jack Mandell" userId="0583d707af95ae6f" providerId="LiveId" clId="{0D476568-5F06-4C4D-81EC-98B706B9E377}" dt="2024-09-26T15:53:30.309" v="15605" actId="47"/>
        <pc:sldMkLst>
          <pc:docMk/>
          <pc:sldMk cId="35472900" sldId="280"/>
        </pc:sldMkLst>
        <pc:picChg chg="add mod">
          <ac:chgData name="Jack Mandell" userId="0583d707af95ae6f" providerId="LiveId" clId="{0D476568-5F06-4C4D-81EC-98B706B9E377}" dt="2024-09-06T14:13:16.843" v="199" actId="1076"/>
          <ac:picMkLst>
            <pc:docMk/>
            <pc:sldMk cId="35472900" sldId="280"/>
            <ac:picMk id="4" creationId="{ECE5B6D9-60C3-ECDF-09C2-EBCC138F1FAD}"/>
          </ac:picMkLst>
        </pc:picChg>
      </pc:sldChg>
      <pc:sldChg chg="addSp modSp del mod">
        <pc:chgData name="Jack Mandell" userId="0583d707af95ae6f" providerId="LiveId" clId="{0D476568-5F06-4C4D-81EC-98B706B9E377}" dt="2024-09-11T14:46:32.681" v="3703" actId="47"/>
        <pc:sldMkLst>
          <pc:docMk/>
          <pc:sldMk cId="4017006760" sldId="281"/>
        </pc:sldMkLst>
        <pc:picChg chg="add mod">
          <ac:chgData name="Jack Mandell" userId="0583d707af95ae6f" providerId="LiveId" clId="{0D476568-5F06-4C4D-81EC-98B706B9E377}" dt="2024-09-06T14:13:21.996" v="201" actId="1076"/>
          <ac:picMkLst>
            <pc:docMk/>
            <pc:sldMk cId="4017006760" sldId="281"/>
            <ac:picMk id="4" creationId="{B38F2EF6-CF72-974A-0294-72E45AAA5068}"/>
          </ac:picMkLst>
        </pc:picChg>
      </pc:sldChg>
      <pc:sldChg chg="del">
        <pc:chgData name="Jack Mandell" userId="0583d707af95ae6f" providerId="LiveId" clId="{0D476568-5F06-4C4D-81EC-98B706B9E377}" dt="2024-09-06T14:08:45.241" v="148" actId="47"/>
        <pc:sldMkLst>
          <pc:docMk/>
          <pc:sldMk cId="2501222032" sldId="282"/>
        </pc:sldMkLst>
      </pc:sldChg>
      <pc:sldChg chg="del">
        <pc:chgData name="Jack Mandell" userId="0583d707af95ae6f" providerId="LiveId" clId="{0D476568-5F06-4C4D-81EC-98B706B9E377}" dt="2024-09-06T14:08:37.028" v="140" actId="47"/>
        <pc:sldMkLst>
          <pc:docMk/>
          <pc:sldMk cId="2090495141" sldId="284"/>
        </pc:sldMkLst>
      </pc:sldChg>
      <pc:sldChg chg="del">
        <pc:chgData name="Jack Mandell" userId="0583d707af95ae6f" providerId="LiveId" clId="{0D476568-5F06-4C4D-81EC-98B706B9E377}" dt="2024-09-06T14:08:37.958" v="141" actId="47"/>
        <pc:sldMkLst>
          <pc:docMk/>
          <pc:sldMk cId="2674835728" sldId="285"/>
        </pc:sldMkLst>
      </pc:sldChg>
      <pc:sldChg chg="del">
        <pc:chgData name="Jack Mandell" userId="0583d707af95ae6f" providerId="LiveId" clId="{0D476568-5F06-4C4D-81EC-98B706B9E377}" dt="2024-09-06T14:08:38.946" v="142" actId="47"/>
        <pc:sldMkLst>
          <pc:docMk/>
          <pc:sldMk cId="3105670487" sldId="288"/>
        </pc:sldMkLst>
      </pc:sldChg>
      <pc:sldChg chg="del">
        <pc:chgData name="Jack Mandell" userId="0583d707af95ae6f" providerId="LiveId" clId="{0D476568-5F06-4C4D-81EC-98B706B9E377}" dt="2024-09-06T14:08:40.318" v="144" actId="47"/>
        <pc:sldMkLst>
          <pc:docMk/>
          <pc:sldMk cId="3822450001" sldId="289"/>
        </pc:sldMkLst>
      </pc:sldChg>
      <pc:sldChg chg="del">
        <pc:chgData name="Jack Mandell" userId="0583d707af95ae6f" providerId="LiveId" clId="{0D476568-5F06-4C4D-81EC-98B706B9E377}" dt="2024-09-06T14:08:39.572" v="143" actId="47"/>
        <pc:sldMkLst>
          <pc:docMk/>
          <pc:sldMk cId="2864824144" sldId="290"/>
        </pc:sldMkLst>
      </pc:sldChg>
      <pc:sldChg chg="del">
        <pc:chgData name="Jack Mandell" userId="0583d707af95ae6f" providerId="LiveId" clId="{0D476568-5F06-4C4D-81EC-98B706B9E377}" dt="2024-09-06T14:08:33.139" v="137" actId="47"/>
        <pc:sldMkLst>
          <pc:docMk/>
          <pc:sldMk cId="708430261" sldId="291"/>
        </pc:sldMkLst>
      </pc:sldChg>
      <pc:sldChg chg="del">
        <pc:chgData name="Jack Mandell" userId="0583d707af95ae6f" providerId="LiveId" clId="{0D476568-5F06-4C4D-81EC-98B706B9E377}" dt="2024-09-06T14:08:34.687" v="139" actId="47"/>
        <pc:sldMkLst>
          <pc:docMk/>
          <pc:sldMk cId="2435388482" sldId="292"/>
        </pc:sldMkLst>
      </pc:sldChg>
      <pc:sldChg chg="del">
        <pc:chgData name="Jack Mandell" userId="0583d707af95ae6f" providerId="LiveId" clId="{0D476568-5F06-4C4D-81EC-98B706B9E377}" dt="2024-09-06T14:04:42.689" v="1" actId="47"/>
        <pc:sldMkLst>
          <pc:docMk/>
          <pc:sldMk cId="2094311988" sldId="294"/>
        </pc:sldMkLst>
      </pc:sldChg>
      <pc:sldChg chg="new del">
        <pc:chgData name="Jack Mandell" userId="0583d707af95ae6f" providerId="LiveId" clId="{0D476568-5F06-4C4D-81EC-98B706B9E377}" dt="2024-09-06T14:08:07.227" v="131" actId="47"/>
        <pc:sldMkLst>
          <pc:docMk/>
          <pc:sldMk cId="2806504085" sldId="294"/>
        </pc:sldMkLst>
      </pc:sldChg>
      <pc:sldChg chg="new del">
        <pc:chgData name="Jack Mandell" userId="0583d707af95ae6f" providerId="LiveId" clId="{0D476568-5F06-4C4D-81EC-98B706B9E377}" dt="2024-09-06T14:08:06.483" v="130" actId="47"/>
        <pc:sldMkLst>
          <pc:docMk/>
          <pc:sldMk cId="2969859482" sldId="295"/>
        </pc:sldMkLst>
      </pc:sldChg>
      <pc:sldChg chg="new del">
        <pc:chgData name="Jack Mandell" userId="0583d707af95ae6f" providerId="LiveId" clId="{0D476568-5F06-4C4D-81EC-98B706B9E377}" dt="2024-09-06T14:08:05.965" v="129" actId="47"/>
        <pc:sldMkLst>
          <pc:docMk/>
          <pc:sldMk cId="1334734085" sldId="296"/>
        </pc:sldMkLst>
      </pc:sldChg>
      <pc:sldChg chg="new del">
        <pc:chgData name="Jack Mandell" userId="0583d707af95ae6f" providerId="LiveId" clId="{0D476568-5F06-4C4D-81EC-98B706B9E377}" dt="2024-09-06T14:08:05.450" v="128" actId="47"/>
        <pc:sldMkLst>
          <pc:docMk/>
          <pc:sldMk cId="3622263626" sldId="297"/>
        </pc:sldMkLst>
      </pc:sldChg>
      <pc:sldChg chg="add del">
        <pc:chgData name="Jack Mandell" userId="0583d707af95ae6f" providerId="LiveId" clId="{0D476568-5F06-4C4D-81EC-98B706B9E377}" dt="2024-09-06T14:12:49.464" v="186" actId="47"/>
        <pc:sldMkLst>
          <pc:docMk/>
          <pc:sldMk cId="3364244014" sldId="298"/>
        </pc:sldMkLst>
      </pc:sldChg>
      <pc:sldChg chg="add del">
        <pc:chgData name="Jack Mandell" userId="0583d707af95ae6f" providerId="LiveId" clId="{0D476568-5F06-4C4D-81EC-98B706B9E377}" dt="2024-09-06T14:12:49.734" v="187" actId="47"/>
        <pc:sldMkLst>
          <pc:docMk/>
          <pc:sldMk cId="815550854" sldId="299"/>
        </pc:sldMkLst>
      </pc:sldChg>
      <pc:sldChg chg="add del">
        <pc:chgData name="Jack Mandell" userId="0583d707af95ae6f" providerId="LiveId" clId="{0D476568-5F06-4C4D-81EC-98B706B9E377}" dt="2024-09-06T14:12:50.071" v="188" actId="47"/>
        <pc:sldMkLst>
          <pc:docMk/>
          <pc:sldMk cId="302359394" sldId="300"/>
        </pc:sldMkLst>
      </pc:sldChg>
      <pc:sldChg chg="add del">
        <pc:chgData name="Jack Mandell" userId="0583d707af95ae6f" providerId="LiveId" clId="{0D476568-5F06-4C4D-81EC-98B706B9E377}" dt="2024-09-06T14:12:50.362" v="189" actId="47"/>
        <pc:sldMkLst>
          <pc:docMk/>
          <pc:sldMk cId="3646676781" sldId="301"/>
        </pc:sldMkLst>
      </pc:sldChg>
      <pc:sldChg chg="add del">
        <pc:chgData name="Jack Mandell" userId="0583d707af95ae6f" providerId="LiveId" clId="{0D476568-5F06-4C4D-81EC-98B706B9E377}" dt="2024-09-06T14:12:50.745" v="190" actId="47"/>
        <pc:sldMkLst>
          <pc:docMk/>
          <pc:sldMk cId="4230247647" sldId="302"/>
        </pc:sldMkLst>
      </pc:sldChg>
      <pc:sldChg chg="add del">
        <pc:chgData name="Jack Mandell" userId="0583d707af95ae6f" providerId="LiveId" clId="{0D476568-5F06-4C4D-81EC-98B706B9E377}" dt="2024-09-06T14:12:51.473" v="191" actId="47"/>
        <pc:sldMkLst>
          <pc:docMk/>
          <pc:sldMk cId="2085631253" sldId="303"/>
        </pc:sldMkLst>
      </pc:sldChg>
      <pc:sldChg chg="modSp add del mod">
        <pc:chgData name="Jack Mandell" userId="0583d707af95ae6f" providerId="LiveId" clId="{0D476568-5F06-4C4D-81EC-98B706B9E377}" dt="2024-09-11T14:48:00.791" v="3826" actId="47"/>
        <pc:sldMkLst>
          <pc:docMk/>
          <pc:sldMk cId="3564509507" sldId="304"/>
        </pc:sldMkLst>
        <pc:spChg chg="mod">
          <ac:chgData name="Jack Mandell" userId="0583d707af95ae6f" providerId="LiveId" clId="{0D476568-5F06-4C4D-81EC-98B706B9E377}" dt="2024-09-11T14:41:41.155" v="3616" actId="20577"/>
          <ac:spMkLst>
            <pc:docMk/>
            <pc:sldMk cId="3564509507" sldId="304"/>
            <ac:spMk id="5" creationId="{00000000-0000-0000-0000-000000000000}"/>
          </ac:spMkLst>
        </pc:spChg>
      </pc:sldChg>
      <pc:sldChg chg="modSp add del mod">
        <pc:chgData name="Jack Mandell" userId="0583d707af95ae6f" providerId="LiveId" clId="{0D476568-5F06-4C4D-81EC-98B706B9E377}" dt="2024-09-11T14:46:40.445" v="3708" actId="47"/>
        <pc:sldMkLst>
          <pc:docMk/>
          <pc:sldMk cId="3256133477" sldId="305"/>
        </pc:sldMkLst>
        <pc:spChg chg="mod">
          <ac:chgData name="Jack Mandell" userId="0583d707af95ae6f" providerId="LiveId" clId="{0D476568-5F06-4C4D-81EC-98B706B9E377}" dt="2024-09-11T14:46:21.218" v="3700" actId="20577"/>
          <ac:spMkLst>
            <pc:docMk/>
            <pc:sldMk cId="3256133477" sldId="305"/>
            <ac:spMk id="5" creationId="{00000000-0000-0000-0000-000000000000}"/>
          </ac:spMkLst>
        </pc:spChg>
      </pc:sldChg>
      <pc:sldChg chg="modSp add mod modShow">
        <pc:chgData name="Jack Mandell" userId="0583d707af95ae6f" providerId="LiveId" clId="{0D476568-5F06-4C4D-81EC-98B706B9E377}" dt="2024-10-07T17:10:17.816" v="18483" actId="255"/>
        <pc:sldMkLst>
          <pc:docMk/>
          <pc:sldMk cId="4287100267" sldId="306"/>
        </pc:sldMkLst>
        <pc:spChg chg="mod">
          <ac:chgData name="Jack Mandell" userId="0583d707af95ae6f" providerId="LiveId" clId="{0D476568-5F06-4C4D-81EC-98B706B9E377}" dt="2024-10-02T13:07:19.852" v="18316" actId="20577"/>
          <ac:spMkLst>
            <pc:docMk/>
            <pc:sldMk cId="4287100267" sldId="306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7T17:10:17.816" v="18483" actId="255"/>
          <ac:spMkLst>
            <pc:docMk/>
            <pc:sldMk cId="4287100267" sldId="306"/>
            <ac:spMk id="6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10-09T18:28:16.236" v="19645" actId="20577"/>
        <pc:sldMkLst>
          <pc:docMk/>
          <pc:sldMk cId="971060024" sldId="307"/>
        </pc:sldMkLst>
        <pc:spChg chg="mod">
          <ac:chgData name="Jack Mandell" userId="0583d707af95ae6f" providerId="LiveId" clId="{0D476568-5F06-4C4D-81EC-98B706B9E377}" dt="2024-09-11T14:42:25.158" v="3631" actId="20577"/>
          <ac:spMkLst>
            <pc:docMk/>
            <pc:sldMk cId="971060024" sldId="307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9T18:28:16.236" v="19645" actId="20577"/>
          <ac:spMkLst>
            <pc:docMk/>
            <pc:sldMk cId="971060024" sldId="307"/>
            <ac:spMk id="6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10-09T18:30:24.222" v="19646" actId="20577"/>
        <pc:sldMkLst>
          <pc:docMk/>
          <pc:sldMk cId="1742186036" sldId="308"/>
        </pc:sldMkLst>
        <pc:spChg chg="mod">
          <ac:chgData name="Jack Mandell" userId="0583d707af95ae6f" providerId="LiveId" clId="{0D476568-5F06-4C4D-81EC-98B706B9E377}" dt="2024-09-11T13:23:19.199" v="2598" actId="20577"/>
          <ac:spMkLst>
            <pc:docMk/>
            <pc:sldMk cId="1742186036" sldId="308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9T18:30:24.222" v="19646" actId="20577"/>
          <ac:spMkLst>
            <pc:docMk/>
            <pc:sldMk cId="1742186036" sldId="308"/>
            <ac:spMk id="6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09-20T17:12:38.187" v="13500" actId="20577"/>
        <pc:sldMkLst>
          <pc:docMk/>
          <pc:sldMk cId="2704003469" sldId="309"/>
        </pc:sldMkLst>
        <pc:spChg chg="mod">
          <ac:chgData name="Jack Mandell" userId="0583d707af95ae6f" providerId="LiveId" clId="{0D476568-5F06-4C4D-81EC-98B706B9E377}" dt="2024-09-11T14:24:33.617" v="2847" actId="20577"/>
          <ac:spMkLst>
            <pc:docMk/>
            <pc:sldMk cId="2704003469" sldId="309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20T17:12:38.187" v="13500" actId="20577"/>
          <ac:spMkLst>
            <pc:docMk/>
            <pc:sldMk cId="2704003469" sldId="309"/>
            <ac:spMk id="6" creationId="{00000000-0000-0000-0000-000000000000}"/>
          </ac:spMkLst>
        </pc:spChg>
      </pc:sldChg>
      <pc:sldChg chg="addSp modSp add mod">
        <pc:chgData name="Jack Mandell" userId="0583d707af95ae6f" providerId="LiveId" clId="{0D476568-5F06-4C4D-81EC-98B706B9E377}" dt="2024-10-04T15:02:27.518" v="18482" actId="1076"/>
        <pc:sldMkLst>
          <pc:docMk/>
          <pc:sldMk cId="341664555" sldId="310"/>
        </pc:sldMkLst>
        <pc:spChg chg="mod">
          <ac:chgData name="Jack Mandell" userId="0583d707af95ae6f" providerId="LiveId" clId="{0D476568-5F06-4C4D-81EC-98B706B9E377}" dt="2024-09-11T14:41:50.192" v="3617" actId="20577"/>
          <ac:spMkLst>
            <pc:docMk/>
            <pc:sldMk cId="341664555" sldId="310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4T15:02:23.197" v="18481" actId="1076"/>
          <ac:spMkLst>
            <pc:docMk/>
            <pc:sldMk cId="341664555" sldId="310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10-04T15:02:27.518" v="18482" actId="1076"/>
          <ac:spMkLst>
            <pc:docMk/>
            <pc:sldMk cId="341664555" sldId="310"/>
            <ac:spMk id="7" creationId="{2461101A-75B4-40FE-D94A-E77D1F62B6F6}"/>
          </ac:spMkLst>
        </pc:spChg>
        <pc:picChg chg="add mod">
          <ac:chgData name="Jack Mandell" userId="0583d707af95ae6f" providerId="LiveId" clId="{0D476568-5F06-4C4D-81EC-98B706B9E377}" dt="2024-10-04T15:02:17.009" v="18479" actId="1076"/>
          <ac:picMkLst>
            <pc:docMk/>
            <pc:sldMk cId="341664555" sldId="310"/>
            <ac:picMk id="3" creationId="{CA258DFD-1166-A7CB-D83E-925083DB5228}"/>
          </ac:picMkLst>
        </pc:picChg>
      </pc:sldChg>
      <pc:sldChg chg="addSp modSp add mod">
        <pc:chgData name="Jack Mandell" userId="0583d707af95ae6f" providerId="LiveId" clId="{0D476568-5F06-4C4D-81EC-98B706B9E377}" dt="2024-09-15T16:22:17.952" v="6905" actId="20577"/>
        <pc:sldMkLst>
          <pc:docMk/>
          <pc:sldMk cId="2364140088" sldId="311"/>
        </pc:sldMkLst>
        <pc:spChg chg="mod">
          <ac:chgData name="Jack Mandell" userId="0583d707af95ae6f" providerId="LiveId" clId="{0D476568-5F06-4C4D-81EC-98B706B9E377}" dt="2024-09-12T19:05:45.407" v="4306" actId="20577"/>
          <ac:spMkLst>
            <pc:docMk/>
            <pc:sldMk cId="2364140088" sldId="311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15T16:22:17.952" v="6905" actId="20577"/>
          <ac:spMkLst>
            <pc:docMk/>
            <pc:sldMk cId="2364140088" sldId="311"/>
            <ac:spMk id="6" creationId="{00000000-0000-0000-0000-000000000000}"/>
          </ac:spMkLst>
        </pc:spChg>
        <pc:picChg chg="add mod">
          <ac:chgData name="Jack Mandell" userId="0583d707af95ae6f" providerId="LiveId" clId="{0D476568-5F06-4C4D-81EC-98B706B9E377}" dt="2024-09-15T16:20:52.937" v="6834" actId="1076"/>
          <ac:picMkLst>
            <pc:docMk/>
            <pc:sldMk cId="2364140088" sldId="311"/>
            <ac:picMk id="3" creationId="{B46A96E9-D487-8E89-3CC2-30FD366EE75D}"/>
          </ac:picMkLst>
        </pc:picChg>
      </pc:sldChg>
      <pc:sldChg chg="addSp delSp modSp add mod">
        <pc:chgData name="Jack Mandell" userId="0583d707af95ae6f" providerId="LiveId" clId="{0D476568-5F06-4C4D-81EC-98B706B9E377}" dt="2024-10-04T14:58:39.101" v="18463" actId="478"/>
        <pc:sldMkLst>
          <pc:docMk/>
          <pc:sldMk cId="1418156783" sldId="312"/>
        </pc:sldMkLst>
        <pc:spChg chg="add del mod">
          <ac:chgData name="Jack Mandell" userId="0583d707af95ae6f" providerId="LiveId" clId="{0D476568-5F06-4C4D-81EC-98B706B9E377}" dt="2024-09-12T19:28:55.581" v="5180"/>
          <ac:spMkLst>
            <pc:docMk/>
            <pc:sldMk cId="1418156783" sldId="312"/>
            <ac:spMk id="2" creationId="{ED129DAB-8D9D-8DEE-5329-00F504988E02}"/>
          </ac:spMkLst>
        </pc:spChg>
        <pc:spChg chg="add mod">
          <ac:chgData name="Jack Mandell" userId="0583d707af95ae6f" providerId="LiveId" clId="{0D476568-5F06-4C4D-81EC-98B706B9E377}" dt="2024-09-12T19:27:48.240" v="5167" actId="1076"/>
          <ac:spMkLst>
            <pc:docMk/>
            <pc:sldMk cId="1418156783" sldId="312"/>
            <ac:spMk id="3" creationId="{9F7B66F8-4385-E132-B6AB-DB9819D75C20}"/>
          </ac:spMkLst>
        </pc:spChg>
        <pc:spChg chg="mod">
          <ac:chgData name="Jack Mandell" userId="0583d707af95ae6f" providerId="LiveId" clId="{0D476568-5F06-4C4D-81EC-98B706B9E377}" dt="2024-09-12T19:07:15.207" v="4375" actId="20577"/>
          <ac:spMkLst>
            <pc:docMk/>
            <pc:sldMk cId="1418156783" sldId="312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2T13:09:13.706" v="18338" actId="20577"/>
          <ac:spMkLst>
            <pc:docMk/>
            <pc:sldMk cId="1418156783" sldId="312"/>
            <ac:spMk id="6" creationId="{00000000-0000-0000-0000-000000000000}"/>
          </ac:spMkLst>
        </pc:spChg>
        <pc:spChg chg="del mod">
          <ac:chgData name="Jack Mandell" userId="0583d707af95ae6f" providerId="LiveId" clId="{0D476568-5F06-4C4D-81EC-98B706B9E377}" dt="2024-10-04T14:58:39.101" v="18463" actId="478"/>
          <ac:spMkLst>
            <pc:docMk/>
            <pc:sldMk cId="1418156783" sldId="312"/>
            <ac:spMk id="7" creationId="{4D6ABFB4-4136-EF3F-1665-9DB5055611AF}"/>
          </ac:spMkLst>
        </pc:spChg>
      </pc:sldChg>
      <pc:sldChg chg="new del">
        <pc:chgData name="Jack Mandell" userId="0583d707af95ae6f" providerId="LiveId" clId="{0D476568-5F06-4C4D-81EC-98B706B9E377}" dt="2024-09-11T14:46:37.346" v="3705" actId="47"/>
        <pc:sldMkLst>
          <pc:docMk/>
          <pc:sldMk cId="2259805596" sldId="312"/>
        </pc:sldMkLst>
      </pc:sldChg>
      <pc:sldChg chg="addSp delSp modSp add mod ord">
        <pc:chgData name="Jack Mandell" userId="0583d707af95ae6f" providerId="LiveId" clId="{0D476568-5F06-4C4D-81EC-98B706B9E377}" dt="2024-10-02T13:10:18.502" v="18339" actId="1076"/>
        <pc:sldMkLst>
          <pc:docMk/>
          <pc:sldMk cId="3356466827" sldId="313"/>
        </pc:sldMkLst>
        <pc:spChg chg="add mod">
          <ac:chgData name="Jack Mandell" userId="0583d707af95ae6f" providerId="LiveId" clId="{0D476568-5F06-4C4D-81EC-98B706B9E377}" dt="2024-09-19T15:43:04.464" v="12958" actId="1076"/>
          <ac:spMkLst>
            <pc:docMk/>
            <pc:sldMk cId="3356466827" sldId="313"/>
            <ac:spMk id="2" creationId="{EBF63A9C-8A09-D3AF-71EA-842534731513}"/>
          </ac:spMkLst>
        </pc:spChg>
        <pc:spChg chg="mod">
          <ac:chgData name="Jack Mandell" userId="0583d707af95ae6f" providerId="LiveId" clId="{0D476568-5F06-4C4D-81EC-98B706B9E377}" dt="2024-09-20T17:15:32.626" v="13530" actId="20577"/>
          <ac:spMkLst>
            <pc:docMk/>
            <pc:sldMk cId="3356466827" sldId="313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2T13:10:18.502" v="18339" actId="1076"/>
          <ac:spMkLst>
            <pc:docMk/>
            <pc:sldMk cId="3356466827" sldId="313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09-19T15:43:10.325" v="12960" actId="14100"/>
          <ac:spMkLst>
            <pc:docMk/>
            <pc:sldMk cId="3356466827" sldId="313"/>
            <ac:spMk id="7" creationId="{E4FFC4A3-B816-413E-0CF1-84DC93AC1378}"/>
          </ac:spMkLst>
        </pc:spChg>
        <pc:picChg chg="add mod">
          <ac:chgData name="Jack Mandell" userId="0583d707af95ae6f" providerId="LiveId" clId="{0D476568-5F06-4C4D-81EC-98B706B9E377}" dt="2024-09-19T15:42:19.756" v="12903" actId="1076"/>
          <ac:picMkLst>
            <pc:docMk/>
            <pc:sldMk cId="3356466827" sldId="313"/>
            <ac:picMk id="3" creationId="{155F2C3D-5D6C-D257-0673-EC18AFDA486B}"/>
          </ac:picMkLst>
        </pc:picChg>
        <pc:picChg chg="add mod">
          <ac:chgData name="Jack Mandell" userId="0583d707af95ae6f" providerId="LiveId" clId="{0D476568-5F06-4C4D-81EC-98B706B9E377}" dt="2024-09-19T15:42:39.109" v="12939" actId="1076"/>
          <ac:picMkLst>
            <pc:docMk/>
            <pc:sldMk cId="3356466827" sldId="313"/>
            <ac:picMk id="8" creationId="{F3DC221D-C99C-1205-0C54-F12C31C4EAD3}"/>
          </ac:picMkLst>
        </pc:picChg>
        <pc:picChg chg="add del mod">
          <ac:chgData name="Jack Mandell" userId="0583d707af95ae6f" providerId="LiveId" clId="{0D476568-5F06-4C4D-81EC-98B706B9E377}" dt="2024-09-15T16:03:58.280" v="5853" actId="478"/>
          <ac:picMkLst>
            <pc:docMk/>
            <pc:sldMk cId="3356466827" sldId="313"/>
            <ac:picMk id="10" creationId="{33BFC647-9C49-F89E-A486-5F78E3C0463C}"/>
          </ac:picMkLst>
        </pc:picChg>
        <pc:picChg chg="add mod">
          <ac:chgData name="Jack Mandell" userId="0583d707af95ae6f" providerId="LiveId" clId="{0D476568-5F06-4C4D-81EC-98B706B9E377}" dt="2024-09-19T15:41:50.545" v="12897" actId="1076"/>
          <ac:picMkLst>
            <pc:docMk/>
            <pc:sldMk cId="3356466827" sldId="313"/>
            <ac:picMk id="12" creationId="{0A27B6ED-DBF8-3896-88F4-04F3E11B1FD6}"/>
          </ac:picMkLst>
        </pc:picChg>
      </pc:sldChg>
      <pc:sldChg chg="new del">
        <pc:chgData name="Jack Mandell" userId="0583d707af95ae6f" providerId="LiveId" clId="{0D476568-5F06-4C4D-81EC-98B706B9E377}" dt="2024-09-11T14:46:35.690" v="3704" actId="47"/>
        <pc:sldMkLst>
          <pc:docMk/>
          <pc:sldMk cId="3428610578" sldId="313"/>
        </pc:sldMkLst>
      </pc:sldChg>
      <pc:sldChg chg="add del">
        <pc:chgData name="Jack Mandell" userId="0583d707af95ae6f" providerId="LiveId" clId="{0D476568-5F06-4C4D-81EC-98B706B9E377}" dt="2024-09-11T14:47:59.382" v="3825" actId="47"/>
        <pc:sldMkLst>
          <pc:docMk/>
          <pc:sldMk cId="943046784" sldId="314"/>
        </pc:sldMkLst>
      </pc:sldChg>
      <pc:sldChg chg="new del">
        <pc:chgData name="Jack Mandell" userId="0583d707af95ae6f" providerId="LiveId" clId="{0D476568-5F06-4C4D-81EC-98B706B9E377}" dt="2024-09-11T14:46:39.796" v="3707" actId="47"/>
        <pc:sldMkLst>
          <pc:docMk/>
          <pc:sldMk cId="2892313130" sldId="314"/>
        </pc:sldMkLst>
      </pc:sldChg>
      <pc:sldChg chg="new del">
        <pc:chgData name="Jack Mandell" userId="0583d707af95ae6f" providerId="LiveId" clId="{0D476568-5F06-4C4D-81EC-98B706B9E377}" dt="2024-09-11T14:46:38.758" v="3706" actId="47"/>
        <pc:sldMkLst>
          <pc:docMk/>
          <pc:sldMk cId="1480575239" sldId="315"/>
        </pc:sldMkLst>
      </pc:sldChg>
      <pc:sldChg chg="modSp add mod">
        <pc:chgData name="Jack Mandell" userId="0583d707af95ae6f" providerId="LiveId" clId="{0D476568-5F06-4C4D-81EC-98B706B9E377}" dt="2024-10-09T18:31:17.569" v="19651" actId="20577"/>
        <pc:sldMkLst>
          <pc:docMk/>
          <pc:sldMk cId="3639283078" sldId="315"/>
        </pc:sldMkLst>
        <pc:spChg chg="mod">
          <ac:chgData name="Jack Mandell" userId="0583d707af95ae6f" providerId="LiveId" clId="{0D476568-5F06-4C4D-81EC-98B706B9E377}" dt="2024-09-15T16:34:33.916" v="7466" actId="207"/>
          <ac:spMkLst>
            <pc:docMk/>
            <pc:sldMk cId="3639283078" sldId="315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9T18:31:17.569" v="19651" actId="20577"/>
          <ac:spMkLst>
            <pc:docMk/>
            <pc:sldMk cId="3639283078" sldId="315"/>
            <ac:spMk id="6" creationId="{00000000-0000-0000-0000-000000000000}"/>
          </ac:spMkLst>
        </pc:spChg>
      </pc:sldChg>
      <pc:sldChg chg="addSp delSp modSp add del mod">
        <pc:chgData name="Jack Mandell" userId="0583d707af95ae6f" providerId="LiveId" clId="{0D476568-5F06-4C4D-81EC-98B706B9E377}" dt="2024-10-01T17:09:41.084" v="17678" actId="47"/>
        <pc:sldMkLst>
          <pc:docMk/>
          <pc:sldMk cId="794937353" sldId="316"/>
        </pc:sldMkLst>
        <pc:spChg chg="add del mod">
          <ac:chgData name="Jack Mandell" userId="0583d707af95ae6f" providerId="LiveId" clId="{0D476568-5F06-4C4D-81EC-98B706B9E377}" dt="2024-09-19T15:22:16.002" v="12107" actId="478"/>
          <ac:spMkLst>
            <pc:docMk/>
            <pc:sldMk cId="794937353" sldId="316"/>
            <ac:spMk id="2" creationId="{56D31153-19CC-A6E2-CD79-56329AAB3F7E}"/>
          </ac:spMkLst>
        </pc:spChg>
        <pc:spChg chg="mod">
          <ac:chgData name="Jack Mandell" userId="0583d707af95ae6f" providerId="LiveId" clId="{0D476568-5F06-4C4D-81EC-98B706B9E377}" dt="2024-09-19T15:18:34.914" v="11879" actId="20577"/>
          <ac:spMkLst>
            <pc:docMk/>
            <pc:sldMk cId="794937353" sldId="316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19T15:22:14.223" v="12106" actId="20577"/>
          <ac:spMkLst>
            <pc:docMk/>
            <pc:sldMk cId="794937353" sldId="316"/>
            <ac:spMk id="6" creationId="{00000000-0000-0000-0000-000000000000}"/>
          </ac:spMkLst>
        </pc:spChg>
        <pc:spChg chg="add del mod">
          <ac:chgData name="Jack Mandell" userId="0583d707af95ae6f" providerId="LiveId" clId="{0D476568-5F06-4C4D-81EC-98B706B9E377}" dt="2024-09-19T15:22:19.802" v="12108" actId="478"/>
          <ac:spMkLst>
            <pc:docMk/>
            <pc:sldMk cId="794937353" sldId="316"/>
            <ac:spMk id="7" creationId="{DD8C2497-FC38-EC46-97CF-4F44A7B754AD}"/>
          </ac:spMkLst>
        </pc:spChg>
        <pc:spChg chg="add del mod">
          <ac:chgData name="Jack Mandell" userId="0583d707af95ae6f" providerId="LiveId" clId="{0D476568-5F06-4C4D-81EC-98B706B9E377}" dt="2024-09-19T15:18:18.729" v="11865" actId="478"/>
          <ac:spMkLst>
            <pc:docMk/>
            <pc:sldMk cId="794937353" sldId="316"/>
            <ac:spMk id="8" creationId="{157CBC3D-E315-83FF-C7A7-AE440DE80213}"/>
          </ac:spMkLst>
        </pc:spChg>
      </pc:sldChg>
      <pc:sldChg chg="modSp add del mod">
        <pc:chgData name="Jack Mandell" userId="0583d707af95ae6f" providerId="LiveId" clId="{0D476568-5F06-4C4D-81EC-98B706B9E377}" dt="2024-09-15T16:26:39.956" v="7000" actId="47"/>
        <pc:sldMkLst>
          <pc:docMk/>
          <pc:sldMk cId="558212153" sldId="317"/>
        </pc:sldMkLst>
        <pc:spChg chg="mod">
          <ac:chgData name="Jack Mandell" userId="0583d707af95ae6f" providerId="LiveId" clId="{0D476568-5F06-4C4D-81EC-98B706B9E377}" dt="2024-09-15T15:58:50.841" v="5458" actId="20577"/>
          <ac:spMkLst>
            <pc:docMk/>
            <pc:sldMk cId="558212153" sldId="317"/>
            <ac:spMk id="5" creationId="{00000000-0000-0000-0000-000000000000}"/>
          </ac:spMkLst>
        </pc:spChg>
      </pc:sldChg>
      <pc:sldChg chg="new del">
        <pc:chgData name="Jack Mandell" userId="0583d707af95ae6f" providerId="LiveId" clId="{0D476568-5F06-4C4D-81EC-98B706B9E377}" dt="2024-09-15T15:54:36.520" v="5184" actId="47"/>
        <pc:sldMkLst>
          <pc:docMk/>
          <pc:sldMk cId="1947592340" sldId="318"/>
        </pc:sldMkLst>
      </pc:sldChg>
      <pc:sldChg chg="modSp add mod ord">
        <pc:chgData name="Jack Mandell" userId="0583d707af95ae6f" providerId="LiveId" clId="{0D476568-5F06-4C4D-81EC-98B706B9E377}" dt="2024-09-15T16:15:20.987" v="6721" actId="20577"/>
        <pc:sldMkLst>
          <pc:docMk/>
          <pc:sldMk cId="3432783368" sldId="318"/>
        </pc:sldMkLst>
        <pc:spChg chg="mod">
          <ac:chgData name="Jack Mandell" userId="0583d707af95ae6f" providerId="LiveId" clId="{0D476568-5F06-4C4D-81EC-98B706B9E377}" dt="2024-09-15T15:56:15.264" v="5432" actId="20577"/>
          <ac:spMkLst>
            <pc:docMk/>
            <pc:sldMk cId="3432783368" sldId="318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15T16:15:20.987" v="6721" actId="20577"/>
          <ac:spMkLst>
            <pc:docMk/>
            <pc:sldMk cId="3432783368" sldId="318"/>
            <ac:spMk id="6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09-19T15:43:32.316" v="12961" actId="114"/>
        <pc:sldMkLst>
          <pc:docMk/>
          <pc:sldMk cId="2542191594" sldId="319"/>
        </pc:sldMkLst>
        <pc:spChg chg="mod">
          <ac:chgData name="Jack Mandell" userId="0583d707af95ae6f" providerId="LiveId" clId="{0D476568-5F06-4C4D-81EC-98B706B9E377}" dt="2024-09-15T15:59:09.054" v="5484" actId="313"/>
          <ac:spMkLst>
            <pc:docMk/>
            <pc:sldMk cId="2542191594" sldId="319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19T15:43:32.316" v="12961" actId="114"/>
          <ac:spMkLst>
            <pc:docMk/>
            <pc:sldMk cId="2542191594" sldId="319"/>
            <ac:spMk id="6" creationId="{00000000-0000-0000-0000-000000000000}"/>
          </ac:spMkLst>
        </pc:spChg>
      </pc:sldChg>
      <pc:sldChg chg="addSp delSp modSp add mod">
        <pc:chgData name="Jack Mandell" userId="0583d707af95ae6f" providerId="LiveId" clId="{0D476568-5F06-4C4D-81EC-98B706B9E377}" dt="2024-10-09T18:31:56.697" v="19652" actId="20577"/>
        <pc:sldMkLst>
          <pc:docMk/>
          <pc:sldMk cId="1666969664" sldId="320"/>
        </pc:sldMkLst>
        <pc:spChg chg="add del">
          <ac:chgData name="Jack Mandell" userId="0583d707af95ae6f" providerId="LiveId" clId="{0D476568-5F06-4C4D-81EC-98B706B9E377}" dt="2024-09-18T19:20:15" v="10192" actId="22"/>
          <ac:spMkLst>
            <pc:docMk/>
            <pc:sldMk cId="1666969664" sldId="320"/>
            <ac:spMk id="3" creationId="{2BA1E3CA-441E-7CA7-5221-E02E901628CF}"/>
          </ac:spMkLst>
        </pc:spChg>
        <pc:spChg chg="mod">
          <ac:chgData name="Jack Mandell" userId="0583d707af95ae6f" providerId="LiveId" clId="{0D476568-5F06-4C4D-81EC-98B706B9E377}" dt="2024-09-17T16:50:09.250" v="7554" actId="20577"/>
          <ac:spMkLst>
            <pc:docMk/>
            <pc:sldMk cId="1666969664" sldId="320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9T18:31:56.697" v="19652" actId="20577"/>
          <ac:spMkLst>
            <pc:docMk/>
            <pc:sldMk cId="1666969664" sldId="320"/>
            <ac:spMk id="6" creationId="{00000000-0000-0000-0000-000000000000}"/>
          </ac:spMkLst>
        </pc:spChg>
      </pc:sldChg>
      <pc:sldChg chg="addSp delSp modSp add del mod">
        <pc:chgData name="Jack Mandell" userId="0583d707af95ae6f" providerId="LiveId" clId="{0D476568-5F06-4C4D-81EC-98B706B9E377}" dt="2024-09-19T14:40:41.115" v="11332" actId="2696"/>
        <pc:sldMkLst>
          <pc:docMk/>
          <pc:sldMk cId="3812744391" sldId="321"/>
        </pc:sldMkLst>
        <pc:spChg chg="add del mod">
          <ac:chgData name="Jack Mandell" userId="0583d707af95ae6f" providerId="LiveId" clId="{0D476568-5F06-4C4D-81EC-98B706B9E377}" dt="2024-09-18T17:49:56.518" v="8915" actId="478"/>
          <ac:spMkLst>
            <pc:docMk/>
            <pc:sldMk cId="3812744391" sldId="321"/>
            <ac:spMk id="2" creationId="{4E5A063E-8130-AB36-22EC-C4AF5BD923D0}"/>
          </ac:spMkLst>
        </pc:spChg>
        <pc:spChg chg="mod">
          <ac:chgData name="Jack Mandell" userId="0583d707af95ae6f" providerId="LiveId" clId="{0D476568-5F06-4C4D-81EC-98B706B9E377}" dt="2024-09-18T19:29:26.586" v="10298" actId="20577"/>
          <ac:spMkLst>
            <pc:docMk/>
            <pc:sldMk cId="3812744391" sldId="321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18T19:26:04.266" v="10279" actId="1076"/>
          <ac:spMkLst>
            <pc:docMk/>
            <pc:sldMk cId="3812744391" sldId="321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09-18T19:25:24.416" v="10274" actId="1076"/>
          <ac:spMkLst>
            <pc:docMk/>
            <pc:sldMk cId="3812744391" sldId="321"/>
            <ac:spMk id="8" creationId="{A4B32C1D-04C6-3E19-9227-4014800B8D91}"/>
          </ac:spMkLst>
        </pc:spChg>
        <pc:spChg chg="add mod">
          <ac:chgData name="Jack Mandell" userId="0583d707af95ae6f" providerId="LiveId" clId="{0D476568-5F06-4C4D-81EC-98B706B9E377}" dt="2024-09-18T19:25:24.416" v="10274" actId="1076"/>
          <ac:spMkLst>
            <pc:docMk/>
            <pc:sldMk cId="3812744391" sldId="321"/>
            <ac:spMk id="9" creationId="{0EFDC127-7A08-8BC2-B6BE-AD8F8514FF6C}"/>
          </ac:spMkLst>
        </pc:spChg>
        <pc:spChg chg="add mod">
          <ac:chgData name="Jack Mandell" userId="0583d707af95ae6f" providerId="LiveId" clId="{0D476568-5F06-4C4D-81EC-98B706B9E377}" dt="2024-09-18T19:25:24.416" v="10274" actId="1076"/>
          <ac:spMkLst>
            <pc:docMk/>
            <pc:sldMk cId="3812744391" sldId="321"/>
            <ac:spMk id="10" creationId="{1E6E21FB-9FA7-C71C-A03A-915306172E9C}"/>
          </ac:spMkLst>
        </pc:spChg>
        <pc:spChg chg="add del mod">
          <ac:chgData name="Jack Mandell" userId="0583d707af95ae6f" providerId="LiveId" clId="{0D476568-5F06-4C4D-81EC-98B706B9E377}" dt="2024-09-18T18:51:31.707" v="10114" actId="478"/>
          <ac:spMkLst>
            <pc:docMk/>
            <pc:sldMk cId="3812744391" sldId="321"/>
            <ac:spMk id="11" creationId="{4B963332-00E0-83CC-2EFC-7F9ACA9897FE}"/>
          </ac:spMkLst>
        </pc:spChg>
        <pc:spChg chg="add mod">
          <ac:chgData name="Jack Mandell" userId="0583d707af95ae6f" providerId="LiveId" clId="{0D476568-5F06-4C4D-81EC-98B706B9E377}" dt="2024-09-18T19:20:54.334" v="10199" actId="1076"/>
          <ac:spMkLst>
            <pc:docMk/>
            <pc:sldMk cId="3812744391" sldId="321"/>
            <ac:spMk id="12" creationId="{BF5A1881-010D-E461-2372-B8A6CC597300}"/>
          </ac:spMkLst>
        </pc:spChg>
        <pc:spChg chg="add mod">
          <ac:chgData name="Jack Mandell" userId="0583d707af95ae6f" providerId="LiveId" clId="{0D476568-5F06-4C4D-81EC-98B706B9E377}" dt="2024-09-18T19:20:52.485" v="10198" actId="1076"/>
          <ac:spMkLst>
            <pc:docMk/>
            <pc:sldMk cId="3812744391" sldId="321"/>
            <ac:spMk id="13" creationId="{F573AD94-3586-9FBF-067E-684A64F0B8C6}"/>
          </ac:spMkLst>
        </pc:spChg>
        <pc:spChg chg="add mod">
          <ac:chgData name="Jack Mandell" userId="0583d707af95ae6f" providerId="LiveId" clId="{0D476568-5F06-4C4D-81EC-98B706B9E377}" dt="2024-09-18T19:25:35.455" v="10278" actId="1076"/>
          <ac:spMkLst>
            <pc:docMk/>
            <pc:sldMk cId="3812744391" sldId="321"/>
            <ac:spMk id="17" creationId="{4178DC28-2453-15B1-ACC2-7EBA3768CA7C}"/>
          </ac:spMkLst>
        </pc:spChg>
        <pc:spChg chg="add mod">
          <ac:chgData name="Jack Mandell" userId="0583d707af95ae6f" providerId="LiveId" clId="{0D476568-5F06-4C4D-81EC-98B706B9E377}" dt="2024-09-18T19:25:31.268" v="10276" actId="1076"/>
          <ac:spMkLst>
            <pc:docMk/>
            <pc:sldMk cId="3812744391" sldId="321"/>
            <ac:spMk id="20" creationId="{F6B21AAB-1601-DC8A-68F3-DE8B260BF35C}"/>
          </ac:spMkLst>
        </pc:spChg>
        <pc:spChg chg="add mod">
          <ac:chgData name="Jack Mandell" userId="0583d707af95ae6f" providerId="LiveId" clId="{0D476568-5F06-4C4D-81EC-98B706B9E377}" dt="2024-09-18T19:25:28.578" v="10275" actId="1076"/>
          <ac:spMkLst>
            <pc:docMk/>
            <pc:sldMk cId="3812744391" sldId="321"/>
            <ac:spMk id="22" creationId="{C6C1A2AA-9D3C-C4A3-91AB-E3D8A84C8349}"/>
          </ac:spMkLst>
        </pc:spChg>
        <pc:spChg chg="add mod">
          <ac:chgData name="Jack Mandell" userId="0583d707af95ae6f" providerId="LiveId" clId="{0D476568-5F06-4C4D-81EC-98B706B9E377}" dt="2024-09-18T19:25:24.416" v="10274" actId="1076"/>
          <ac:spMkLst>
            <pc:docMk/>
            <pc:sldMk cId="3812744391" sldId="321"/>
            <ac:spMk id="23" creationId="{1B448538-07C4-CBA1-5463-A36D77679289}"/>
          </ac:spMkLst>
        </pc:spChg>
        <pc:spChg chg="add mod">
          <ac:chgData name="Jack Mandell" userId="0583d707af95ae6f" providerId="LiveId" clId="{0D476568-5F06-4C4D-81EC-98B706B9E377}" dt="2024-09-18T19:23:46.240" v="10213" actId="1076"/>
          <ac:spMkLst>
            <pc:docMk/>
            <pc:sldMk cId="3812744391" sldId="321"/>
            <ac:spMk id="24" creationId="{682330E1-F541-27A2-B063-AF6F0F095D7B}"/>
          </ac:spMkLst>
        </pc:spChg>
        <pc:spChg chg="add mod">
          <ac:chgData name="Jack Mandell" userId="0583d707af95ae6f" providerId="LiveId" clId="{0D476568-5F06-4C4D-81EC-98B706B9E377}" dt="2024-09-18T19:24:55.700" v="10269" actId="14100"/>
          <ac:spMkLst>
            <pc:docMk/>
            <pc:sldMk cId="3812744391" sldId="321"/>
            <ac:spMk id="25" creationId="{CA878ABB-3CBE-91FD-7303-042B000BB716}"/>
          </ac:spMkLst>
        </pc:spChg>
        <pc:spChg chg="add mod">
          <ac:chgData name="Jack Mandell" userId="0583d707af95ae6f" providerId="LiveId" clId="{0D476568-5F06-4C4D-81EC-98B706B9E377}" dt="2024-09-18T19:23:42.704" v="10212" actId="1076"/>
          <ac:spMkLst>
            <pc:docMk/>
            <pc:sldMk cId="3812744391" sldId="321"/>
            <ac:spMk id="29" creationId="{EBB9DF1B-9357-B8C5-0D50-ABA80B87E72D}"/>
          </ac:spMkLst>
        </pc:spChg>
        <pc:cxnChg chg="add mod">
          <ac:chgData name="Jack Mandell" userId="0583d707af95ae6f" providerId="LiveId" clId="{0D476568-5F06-4C4D-81EC-98B706B9E377}" dt="2024-09-18T19:25:24.416" v="10274" actId="1076"/>
          <ac:cxnSpMkLst>
            <pc:docMk/>
            <pc:sldMk cId="3812744391" sldId="321"/>
            <ac:cxnSpMk id="7" creationId="{5603A6D6-737B-7C69-ACBB-EFE288468D91}"/>
          </ac:cxnSpMkLst>
        </pc:cxnChg>
        <pc:cxnChg chg="add mod">
          <ac:chgData name="Jack Mandell" userId="0583d707af95ae6f" providerId="LiveId" clId="{0D476568-5F06-4C4D-81EC-98B706B9E377}" dt="2024-09-18T19:25:10.718" v="10271" actId="1076"/>
          <ac:cxnSpMkLst>
            <pc:docMk/>
            <pc:sldMk cId="3812744391" sldId="321"/>
            <ac:cxnSpMk id="15" creationId="{7239C477-4C4C-2BA6-E456-B513489A8EFF}"/>
          </ac:cxnSpMkLst>
        </pc:cxnChg>
        <pc:cxnChg chg="add mod">
          <ac:chgData name="Jack Mandell" userId="0583d707af95ae6f" providerId="LiveId" clId="{0D476568-5F06-4C4D-81EC-98B706B9E377}" dt="2024-09-18T19:25:14.475" v="10273" actId="1076"/>
          <ac:cxnSpMkLst>
            <pc:docMk/>
            <pc:sldMk cId="3812744391" sldId="321"/>
            <ac:cxnSpMk id="16" creationId="{1CC6F84A-1713-06AA-E873-100E56A03BCE}"/>
          </ac:cxnSpMkLst>
        </pc:cxnChg>
        <pc:cxnChg chg="add mod">
          <ac:chgData name="Jack Mandell" userId="0583d707af95ae6f" providerId="LiveId" clId="{0D476568-5F06-4C4D-81EC-98B706B9E377}" dt="2024-09-18T19:25:33.003" v="10277" actId="1076"/>
          <ac:cxnSpMkLst>
            <pc:docMk/>
            <pc:sldMk cId="3812744391" sldId="321"/>
            <ac:cxnSpMk id="18" creationId="{F44B96F9-57D8-8958-1EEA-9B2F1609CB46}"/>
          </ac:cxnSpMkLst>
        </pc:cxnChg>
        <pc:cxnChg chg="add mod">
          <ac:chgData name="Jack Mandell" userId="0583d707af95ae6f" providerId="LiveId" clId="{0D476568-5F06-4C4D-81EC-98B706B9E377}" dt="2024-09-18T18:50:55.590" v="10107"/>
          <ac:cxnSpMkLst>
            <pc:docMk/>
            <pc:sldMk cId="3812744391" sldId="321"/>
            <ac:cxnSpMk id="21" creationId="{97530C1E-DFC2-8A67-EAF6-B20E5E33B427}"/>
          </ac:cxnSpMkLst>
        </pc:cxnChg>
      </pc:sldChg>
      <pc:sldChg chg="addSp delSp modSp add mod">
        <pc:chgData name="Jack Mandell" userId="0583d707af95ae6f" providerId="LiveId" clId="{0D476568-5F06-4C4D-81EC-98B706B9E377}" dt="2024-10-07T17:14:52.575" v="18592" actId="478"/>
        <pc:sldMkLst>
          <pc:docMk/>
          <pc:sldMk cId="734971900" sldId="322"/>
        </pc:sldMkLst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3" creationId="{581D0D05-D3AE-A356-1C38-DD33C06544FA}"/>
          </ac:spMkLst>
        </pc:spChg>
        <pc:spChg chg="mod">
          <ac:chgData name="Jack Mandell" userId="0583d707af95ae6f" providerId="LiveId" clId="{0D476568-5F06-4C4D-81EC-98B706B9E377}" dt="2024-09-20T17:19:40.297" v="13615" actId="20577"/>
          <ac:spMkLst>
            <pc:docMk/>
            <pc:sldMk cId="734971900" sldId="322"/>
            <ac:spMk id="5" creationId="{00000000-0000-0000-0000-000000000000}"/>
          </ac:spMkLst>
        </pc:spChg>
        <pc:spChg chg="add del mod">
          <ac:chgData name="Jack Mandell" userId="0583d707af95ae6f" providerId="LiveId" clId="{0D476568-5F06-4C4D-81EC-98B706B9E377}" dt="2024-09-18T19:35:20.670" v="10406" actId="20577"/>
          <ac:spMkLst>
            <pc:docMk/>
            <pc:sldMk cId="734971900" sldId="322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7" creationId="{DABD6DE0-9F6C-825B-1B3E-6BBC628DCA6A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8" creationId="{BFAE4E9A-5E7E-155A-6089-99FE4B88AD5E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11" creationId="{AD762E69-64FA-5147-C6D8-3CD10943859A}"/>
          </ac:spMkLst>
        </pc:spChg>
        <pc:spChg chg="add mod">
          <ac:chgData name="Jack Mandell" userId="0583d707af95ae6f" providerId="LiveId" clId="{0D476568-5F06-4C4D-81EC-98B706B9E377}" dt="2024-09-19T13:24:46.171" v="10725" actId="1076"/>
          <ac:spMkLst>
            <pc:docMk/>
            <pc:sldMk cId="734971900" sldId="322"/>
            <ac:spMk id="13" creationId="{EBF2B524-E7F6-7AE7-4C6E-2DA6AD852F72}"/>
          </ac:spMkLst>
        </pc:spChg>
        <pc:spChg chg="add mod">
          <ac:chgData name="Jack Mandell" userId="0583d707af95ae6f" providerId="LiveId" clId="{0D476568-5F06-4C4D-81EC-98B706B9E377}" dt="2024-09-19T13:24:50.527" v="10726" actId="1076"/>
          <ac:spMkLst>
            <pc:docMk/>
            <pc:sldMk cId="734971900" sldId="322"/>
            <ac:spMk id="14" creationId="{677FD17E-933E-1858-4CF0-1052A80F2EE0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15" creationId="{6159B170-648D-A6D3-79F6-FAF19C56E92D}"/>
          </ac:spMkLst>
        </pc:spChg>
        <pc:spChg chg="add del mod">
          <ac:chgData name="Jack Mandell" userId="0583d707af95ae6f" providerId="LiveId" clId="{0D476568-5F06-4C4D-81EC-98B706B9E377}" dt="2024-10-07T17:14:52.575" v="18592" actId="478"/>
          <ac:spMkLst>
            <pc:docMk/>
            <pc:sldMk cId="734971900" sldId="322"/>
            <ac:spMk id="16" creationId="{CF48BF6F-5137-A964-535E-890DD7826340}"/>
          </ac:spMkLst>
        </pc:spChg>
        <pc:spChg chg="add mod">
          <ac:chgData name="Jack Mandell" userId="0583d707af95ae6f" providerId="LiveId" clId="{0D476568-5F06-4C4D-81EC-98B706B9E377}" dt="2024-09-19T16:07:17.238" v="13112" actId="1076"/>
          <ac:spMkLst>
            <pc:docMk/>
            <pc:sldMk cId="734971900" sldId="322"/>
            <ac:spMk id="17" creationId="{570F3774-662D-2214-3ADC-033A556BEC7A}"/>
          </ac:spMkLst>
        </pc:spChg>
        <pc:spChg chg="add mod">
          <ac:chgData name="Jack Mandell" userId="0583d707af95ae6f" providerId="LiveId" clId="{0D476568-5F06-4C4D-81EC-98B706B9E377}" dt="2024-09-19T13:26:18.680" v="10741" actId="255"/>
          <ac:spMkLst>
            <pc:docMk/>
            <pc:sldMk cId="734971900" sldId="322"/>
            <ac:spMk id="18" creationId="{7897AE00-4407-D0CF-C7AA-FBCC413907FA}"/>
          </ac:spMkLst>
        </pc:spChg>
        <pc:spChg chg="add mod">
          <ac:chgData name="Jack Mandell" userId="0583d707af95ae6f" providerId="LiveId" clId="{0D476568-5F06-4C4D-81EC-98B706B9E377}" dt="2024-09-19T13:26:29.916" v="10743" actId="1076"/>
          <ac:spMkLst>
            <pc:docMk/>
            <pc:sldMk cId="734971900" sldId="322"/>
            <ac:spMk id="19" creationId="{3CA114D5-A684-BBE5-0162-8370CAACA139}"/>
          </ac:spMkLst>
        </pc:spChg>
        <pc:spChg chg="add del mod">
          <ac:chgData name="Jack Mandell" userId="0583d707af95ae6f" providerId="LiveId" clId="{0D476568-5F06-4C4D-81EC-98B706B9E377}" dt="2024-09-18T19:37:47.945" v="10450" actId="478"/>
          <ac:spMkLst>
            <pc:docMk/>
            <pc:sldMk cId="734971900" sldId="322"/>
            <ac:spMk id="20" creationId="{99DD5109-DD34-9D0B-0630-EB97ABC8F5F8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21" creationId="{0C996006-C12A-C30A-4DBF-BD562239CD7B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22" creationId="{A3AFEF67-153C-8023-9A20-A42574B9FAC1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23" creationId="{672B2E41-9507-469F-6987-4887D6AC728B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24" creationId="{85D788B3-AFBB-D47C-EA97-BAC805D48AB5}"/>
          </ac:spMkLst>
        </pc:spChg>
        <pc:spChg chg="add mod">
          <ac:chgData name="Jack Mandell" userId="0583d707af95ae6f" providerId="LiveId" clId="{0D476568-5F06-4C4D-81EC-98B706B9E377}" dt="2024-09-18T19:38:07.538" v="10451" actId="1076"/>
          <ac:spMkLst>
            <pc:docMk/>
            <pc:sldMk cId="734971900" sldId="322"/>
            <ac:spMk id="27" creationId="{2F167C29-4FED-942A-61E7-D0AE8E197174}"/>
          </ac:spMkLst>
        </pc:spChg>
        <pc:spChg chg="add del mod">
          <ac:chgData name="Jack Mandell" userId="0583d707af95ae6f" providerId="LiveId" clId="{0D476568-5F06-4C4D-81EC-98B706B9E377}" dt="2024-09-18T19:37:41.770" v="10447" actId="478"/>
          <ac:spMkLst>
            <pc:docMk/>
            <pc:sldMk cId="734971900" sldId="322"/>
            <ac:spMk id="30" creationId="{3035C954-E205-CEC2-2DBB-1DE7558B0240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31" creationId="{88A6A432-69A0-A7DE-823A-81A277623356}"/>
          </ac:spMkLst>
        </pc:spChg>
        <pc:spChg chg="add mod">
          <ac:chgData name="Jack Mandell" userId="0583d707af95ae6f" providerId="LiveId" clId="{0D476568-5F06-4C4D-81EC-98B706B9E377}" dt="2024-09-18T19:38:14.525" v="10454" actId="1076"/>
          <ac:spMkLst>
            <pc:docMk/>
            <pc:sldMk cId="734971900" sldId="322"/>
            <ac:spMk id="33" creationId="{3C57A06F-F378-EF25-2070-E091C6B42AB9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35" creationId="{389E9CFA-E68E-42CB-FD62-540E35918CC0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37" creationId="{0B66EAF2-F29F-41B4-6763-B15D513D218D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46" creationId="{E8B39FC4-E63A-D32B-4E5E-01FB00B1C32D}"/>
          </ac:spMkLst>
        </pc:spChg>
        <pc:spChg chg="add mod">
          <ac:chgData name="Jack Mandell" userId="0583d707af95ae6f" providerId="LiveId" clId="{0D476568-5F06-4C4D-81EC-98B706B9E377}" dt="2024-09-19T13:24:37.892" v="10723" actId="1076"/>
          <ac:spMkLst>
            <pc:docMk/>
            <pc:sldMk cId="734971900" sldId="322"/>
            <ac:spMk id="47" creationId="{0EA9FD0E-FD89-523C-FB53-74E822E6DF57}"/>
          </ac:spMkLst>
        </pc:spChg>
        <pc:spChg chg="add mod">
          <ac:chgData name="Jack Mandell" userId="0583d707af95ae6f" providerId="LiveId" clId="{0D476568-5F06-4C4D-81EC-98B706B9E377}" dt="2024-09-19T13:26:11.134" v="10740" actId="1076"/>
          <ac:spMkLst>
            <pc:docMk/>
            <pc:sldMk cId="734971900" sldId="322"/>
            <ac:spMk id="51" creationId="{3C464F92-D781-DA90-7F96-7282DFC8C59F}"/>
          </ac:spMkLst>
        </pc:spChg>
        <pc:spChg chg="add mod">
          <ac:chgData name="Jack Mandell" userId="0583d707af95ae6f" providerId="LiveId" clId="{0D476568-5F06-4C4D-81EC-98B706B9E377}" dt="2024-09-18T19:49:50.446" v="10669" actId="1076"/>
          <ac:spMkLst>
            <pc:docMk/>
            <pc:sldMk cId="734971900" sldId="322"/>
            <ac:spMk id="55" creationId="{E6A9F53D-3D9F-C4E5-AFCF-B2574C426360}"/>
          </ac:spMkLst>
        </pc:spChg>
        <pc:spChg chg="add mod">
          <ac:chgData name="Jack Mandell" userId="0583d707af95ae6f" providerId="LiveId" clId="{0D476568-5F06-4C4D-81EC-98B706B9E377}" dt="2024-09-19T13:26:02.989" v="10739" actId="1076"/>
          <ac:spMkLst>
            <pc:docMk/>
            <pc:sldMk cId="734971900" sldId="322"/>
            <ac:spMk id="56" creationId="{90E9DD4D-A41D-9079-8250-2579D43227F7}"/>
          </ac:spMkLst>
        </pc:spChg>
        <pc:cxnChg chg="add mod">
          <ac:chgData name="Jack Mandell" userId="0583d707af95ae6f" providerId="LiveId" clId="{0D476568-5F06-4C4D-81EC-98B706B9E377}" dt="2024-09-18T19:38:07.538" v="10451" actId="1076"/>
          <ac:cxnSpMkLst>
            <pc:docMk/>
            <pc:sldMk cId="734971900" sldId="322"/>
            <ac:cxnSpMk id="2" creationId="{ED7E2972-36E0-7A25-46C2-FE8365D0A422}"/>
          </ac:cxnSpMkLst>
        </pc:cxnChg>
        <pc:cxnChg chg="add del mod">
          <ac:chgData name="Jack Mandell" userId="0583d707af95ae6f" providerId="LiveId" clId="{0D476568-5F06-4C4D-81EC-98B706B9E377}" dt="2024-09-18T19:35:33.386" v="10409" actId="478"/>
          <ac:cxnSpMkLst>
            <pc:docMk/>
            <pc:sldMk cId="734971900" sldId="322"/>
            <ac:cxnSpMk id="9" creationId="{4B89216C-6D54-5CD5-72D3-9C40073BB76B}"/>
          </ac:cxnSpMkLst>
        </pc:cxnChg>
        <pc:cxnChg chg="add del mod">
          <ac:chgData name="Jack Mandell" userId="0583d707af95ae6f" providerId="LiveId" clId="{0D476568-5F06-4C4D-81EC-98B706B9E377}" dt="2024-09-18T19:37:40.290" v="10446" actId="478"/>
          <ac:cxnSpMkLst>
            <pc:docMk/>
            <pc:sldMk cId="734971900" sldId="322"/>
            <ac:cxnSpMk id="10" creationId="{92A04FF9-DCD9-2338-FCF1-62FADC1045BB}"/>
          </ac:cxnSpMkLst>
        </pc:cxnChg>
        <pc:cxnChg chg="add mod">
          <ac:chgData name="Jack Mandell" userId="0583d707af95ae6f" providerId="LiveId" clId="{0D476568-5F06-4C4D-81EC-98B706B9E377}" dt="2024-09-19T13:24:40.593" v="10724" actId="1076"/>
          <ac:cxnSpMkLst>
            <pc:docMk/>
            <pc:sldMk cId="734971900" sldId="322"/>
            <ac:cxnSpMk id="12" creationId="{2E2B52A7-6529-6845-95C0-9FCFEE951B53}"/>
          </ac:cxnSpMkLst>
        </pc:cxnChg>
        <pc:cxnChg chg="add mod">
          <ac:chgData name="Jack Mandell" userId="0583d707af95ae6f" providerId="LiveId" clId="{0D476568-5F06-4C4D-81EC-98B706B9E377}" dt="2024-09-19T13:24:37.892" v="10723" actId="1076"/>
          <ac:cxnSpMkLst>
            <pc:docMk/>
            <pc:sldMk cId="734971900" sldId="322"/>
            <ac:cxnSpMk id="32" creationId="{0687955C-95BC-26E2-E81D-8D6AB4576E1F}"/>
          </ac:cxnSpMkLst>
        </pc:cxnChg>
        <pc:cxnChg chg="add mod">
          <ac:chgData name="Jack Mandell" userId="0583d707af95ae6f" providerId="LiveId" clId="{0D476568-5F06-4C4D-81EC-98B706B9E377}" dt="2024-09-18T19:38:15.845" v="10455"/>
          <ac:cxnSpMkLst>
            <pc:docMk/>
            <pc:sldMk cId="734971900" sldId="322"/>
            <ac:cxnSpMk id="34" creationId="{7E7459A6-E615-3150-C132-E34C4BCB67DA}"/>
          </ac:cxnSpMkLst>
        </pc:cxnChg>
        <pc:cxnChg chg="add mod">
          <ac:chgData name="Jack Mandell" userId="0583d707af95ae6f" providerId="LiveId" clId="{0D476568-5F06-4C4D-81EC-98B706B9E377}" dt="2024-09-19T13:24:37.892" v="10723" actId="1076"/>
          <ac:cxnSpMkLst>
            <pc:docMk/>
            <pc:sldMk cId="734971900" sldId="322"/>
            <ac:cxnSpMk id="36" creationId="{875C59CF-AAD3-DE1C-BFD6-38FA62E38A44}"/>
          </ac:cxnSpMkLst>
        </pc:cxnChg>
        <pc:cxnChg chg="add mod">
          <ac:chgData name="Jack Mandell" userId="0583d707af95ae6f" providerId="LiveId" clId="{0D476568-5F06-4C4D-81EC-98B706B9E377}" dt="2024-09-19T13:24:37.892" v="10723" actId="1076"/>
          <ac:cxnSpMkLst>
            <pc:docMk/>
            <pc:sldMk cId="734971900" sldId="322"/>
            <ac:cxnSpMk id="38" creationId="{E044E940-CC49-B6EF-9B47-92B81A874F5D}"/>
          </ac:cxnSpMkLst>
        </pc:cxnChg>
        <pc:cxnChg chg="add del mod">
          <ac:chgData name="Jack Mandell" userId="0583d707af95ae6f" providerId="LiveId" clId="{0D476568-5F06-4C4D-81EC-98B706B9E377}" dt="2024-09-18T19:40:58.010" v="10497" actId="478"/>
          <ac:cxnSpMkLst>
            <pc:docMk/>
            <pc:sldMk cId="734971900" sldId="322"/>
            <ac:cxnSpMk id="40" creationId="{276292A7-2FA3-BB08-F5F7-A5E85D840AAE}"/>
          </ac:cxnSpMkLst>
        </pc:cxnChg>
        <pc:cxnChg chg="add mod">
          <ac:chgData name="Jack Mandell" userId="0583d707af95ae6f" providerId="LiveId" clId="{0D476568-5F06-4C4D-81EC-98B706B9E377}" dt="2024-09-18T19:44:42.664" v="10567" actId="14100"/>
          <ac:cxnSpMkLst>
            <pc:docMk/>
            <pc:sldMk cId="734971900" sldId="322"/>
            <ac:cxnSpMk id="41" creationId="{D144FFBB-EA40-8E34-C622-1DFF86AF28A9}"/>
          </ac:cxnSpMkLst>
        </pc:cxnChg>
        <pc:cxnChg chg="add mod">
          <ac:chgData name="Jack Mandell" userId="0583d707af95ae6f" providerId="LiveId" clId="{0D476568-5F06-4C4D-81EC-98B706B9E377}" dt="2024-09-19T13:26:38.895" v="10745" actId="14100"/>
          <ac:cxnSpMkLst>
            <pc:docMk/>
            <pc:sldMk cId="734971900" sldId="322"/>
            <ac:cxnSpMk id="44" creationId="{61AE0D15-4DF6-8B91-9E58-C733678A7FAF}"/>
          </ac:cxnSpMkLst>
        </pc:cxnChg>
        <pc:cxnChg chg="add mod">
          <ac:chgData name="Jack Mandell" userId="0583d707af95ae6f" providerId="LiveId" clId="{0D476568-5F06-4C4D-81EC-98B706B9E377}" dt="2024-09-19T13:24:37.892" v="10723" actId="1076"/>
          <ac:cxnSpMkLst>
            <pc:docMk/>
            <pc:sldMk cId="734971900" sldId="322"/>
            <ac:cxnSpMk id="48" creationId="{55D1B44F-E344-F63B-321C-677FA27C137A}"/>
          </ac:cxnSpMkLst>
        </pc:cxnChg>
        <pc:cxnChg chg="add mod">
          <ac:chgData name="Jack Mandell" userId="0583d707af95ae6f" providerId="LiveId" clId="{0D476568-5F06-4C4D-81EC-98B706B9E377}" dt="2024-09-18T19:47:33.494" v="10599" actId="14100"/>
          <ac:cxnSpMkLst>
            <pc:docMk/>
            <pc:sldMk cId="734971900" sldId="322"/>
            <ac:cxnSpMk id="52" creationId="{96C7AD3E-12DB-4F6D-59FD-2B48BAD2CBCD}"/>
          </ac:cxnSpMkLst>
        </pc:cxnChg>
      </pc:sldChg>
      <pc:sldChg chg="modSp add mod">
        <pc:chgData name="Jack Mandell" userId="0583d707af95ae6f" providerId="LiveId" clId="{0D476568-5F06-4C4D-81EC-98B706B9E377}" dt="2024-10-07T19:04:30.760" v="19603" actId="313"/>
        <pc:sldMkLst>
          <pc:docMk/>
          <pc:sldMk cId="2934077821" sldId="323"/>
        </pc:sldMkLst>
        <pc:spChg chg="mod">
          <ac:chgData name="Jack Mandell" userId="0583d707af95ae6f" providerId="LiveId" clId="{0D476568-5F06-4C4D-81EC-98B706B9E377}" dt="2024-09-18T19:51:31.511" v="10721" actId="20577"/>
          <ac:spMkLst>
            <pc:docMk/>
            <pc:sldMk cId="2934077821" sldId="323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7T19:04:30.760" v="19603" actId="313"/>
          <ac:spMkLst>
            <pc:docMk/>
            <pc:sldMk cId="2934077821" sldId="323"/>
            <ac:spMk id="6" creationId="{00000000-0000-0000-0000-000000000000}"/>
          </ac:spMkLst>
        </pc:spChg>
      </pc:sldChg>
      <pc:sldChg chg="addSp modSp add mod">
        <pc:chgData name="Jack Mandell" userId="0583d707af95ae6f" providerId="LiveId" clId="{0D476568-5F06-4C4D-81EC-98B706B9E377}" dt="2024-10-09T18:37:16.136" v="19685" actId="20577"/>
        <pc:sldMkLst>
          <pc:docMk/>
          <pc:sldMk cId="890897115" sldId="324"/>
        </pc:sldMkLst>
        <pc:spChg chg="add mod">
          <ac:chgData name="Jack Mandell" userId="0583d707af95ae6f" providerId="LiveId" clId="{0D476568-5F06-4C4D-81EC-98B706B9E377}" dt="2024-10-09T18:37:16.136" v="19685" actId="20577"/>
          <ac:spMkLst>
            <pc:docMk/>
            <pc:sldMk cId="890897115" sldId="324"/>
            <ac:spMk id="2" creationId="{801FC81C-D0E6-A559-CCA4-4F1F2F2BDCEC}"/>
          </ac:spMkLst>
        </pc:spChg>
        <pc:spChg chg="add mod">
          <ac:chgData name="Jack Mandell" userId="0583d707af95ae6f" providerId="LiveId" clId="{0D476568-5F06-4C4D-81EC-98B706B9E377}" dt="2024-10-01T17:09:17.679" v="17677" actId="1076"/>
          <ac:spMkLst>
            <pc:docMk/>
            <pc:sldMk cId="890897115" sldId="324"/>
            <ac:spMk id="3" creationId="{F1A698B9-8954-AAAE-BA7D-B9F6FA4A32B9}"/>
          </ac:spMkLst>
        </pc:spChg>
        <pc:spChg chg="mod">
          <ac:chgData name="Jack Mandell" userId="0583d707af95ae6f" providerId="LiveId" clId="{0D476568-5F06-4C4D-81EC-98B706B9E377}" dt="2024-09-19T15:18:49.858" v="11910" actId="20577"/>
          <ac:spMkLst>
            <pc:docMk/>
            <pc:sldMk cId="890897115" sldId="324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7T19:09:25.401" v="19640" actId="20577"/>
          <ac:spMkLst>
            <pc:docMk/>
            <pc:sldMk cId="890897115" sldId="324"/>
            <ac:spMk id="6" creationId="{00000000-0000-0000-0000-000000000000}"/>
          </ac:spMkLst>
        </pc:spChg>
        <pc:cxnChg chg="add mod">
          <ac:chgData name="Jack Mandell" userId="0583d707af95ae6f" providerId="LiveId" clId="{0D476568-5F06-4C4D-81EC-98B706B9E377}" dt="2024-10-01T17:09:11.509" v="17675" actId="14100"/>
          <ac:cxnSpMkLst>
            <pc:docMk/>
            <pc:sldMk cId="890897115" sldId="324"/>
            <ac:cxnSpMk id="8" creationId="{9EE972AF-B31C-510F-4B0F-9CCDF80026B3}"/>
          </ac:cxnSpMkLst>
        </pc:cxnChg>
        <pc:cxnChg chg="add mod">
          <ac:chgData name="Jack Mandell" userId="0583d707af95ae6f" providerId="LiveId" clId="{0D476568-5F06-4C4D-81EC-98B706B9E377}" dt="2024-10-01T17:09:15.558" v="17676" actId="14100"/>
          <ac:cxnSpMkLst>
            <pc:docMk/>
            <pc:sldMk cId="890897115" sldId="324"/>
            <ac:cxnSpMk id="9" creationId="{33612733-974B-B027-77AF-523FC38CD400}"/>
          </ac:cxnSpMkLst>
        </pc:cxnChg>
      </pc:sldChg>
      <pc:sldChg chg="addSp delSp modSp add mod ord">
        <pc:chgData name="Jack Mandell" userId="0583d707af95ae6f" providerId="LiveId" clId="{0D476568-5F06-4C4D-81EC-98B706B9E377}" dt="2024-10-07T19:10:02.223" v="19641" actId="20577"/>
        <pc:sldMkLst>
          <pc:docMk/>
          <pc:sldMk cId="1853705879" sldId="325"/>
        </pc:sldMkLst>
        <pc:spChg chg="add del mod">
          <ac:chgData name="Jack Mandell" userId="0583d707af95ae6f" providerId="LiveId" clId="{0D476568-5F06-4C4D-81EC-98B706B9E377}" dt="2024-10-01T17:13:18.039" v="17733" actId="478"/>
          <ac:spMkLst>
            <pc:docMk/>
            <pc:sldMk cId="1853705879" sldId="325"/>
            <ac:spMk id="2" creationId="{6A0FBFA9-2DE1-F6ED-D737-99667B483304}"/>
          </ac:spMkLst>
        </pc:spChg>
        <pc:spChg chg="mod">
          <ac:chgData name="Jack Mandell" userId="0583d707af95ae6f" providerId="LiveId" clId="{0D476568-5F06-4C4D-81EC-98B706B9E377}" dt="2024-10-07T19:10:02.223" v="19641" actId="20577"/>
          <ac:spMkLst>
            <pc:docMk/>
            <pc:sldMk cId="1853705879" sldId="325"/>
            <ac:spMk id="5" creationId="{00000000-0000-0000-0000-000000000000}"/>
          </ac:spMkLst>
        </pc:spChg>
        <pc:spChg chg="del mod">
          <ac:chgData name="Jack Mandell" userId="0583d707af95ae6f" providerId="LiveId" clId="{0D476568-5F06-4C4D-81EC-98B706B9E377}" dt="2024-09-19T16:10:01.750" v="13120" actId="478"/>
          <ac:spMkLst>
            <pc:docMk/>
            <pc:sldMk cId="1853705879" sldId="325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10-02T13:14:54.869" v="18356" actId="20577"/>
          <ac:spMkLst>
            <pc:docMk/>
            <pc:sldMk cId="1853705879" sldId="325"/>
            <ac:spMk id="6" creationId="{59B9D1E3-579F-4526-B52B-A8EA86B97EBC}"/>
          </ac:spMkLst>
        </pc:spChg>
        <pc:spChg chg="add mod">
          <ac:chgData name="Jack Mandell" userId="0583d707af95ae6f" providerId="LiveId" clId="{0D476568-5F06-4C4D-81EC-98B706B9E377}" dt="2024-10-01T17:15:07.448" v="17922" actId="1076"/>
          <ac:spMkLst>
            <pc:docMk/>
            <pc:sldMk cId="1853705879" sldId="325"/>
            <ac:spMk id="7" creationId="{06E5F3BD-90F2-6DB0-AF9E-2CE52C100381}"/>
          </ac:spMkLst>
        </pc:spChg>
        <pc:spChg chg="add mod">
          <ac:chgData name="Jack Mandell" userId="0583d707af95ae6f" providerId="LiveId" clId="{0D476568-5F06-4C4D-81EC-98B706B9E377}" dt="2024-10-01T17:14:58.766" v="17919" actId="1076"/>
          <ac:spMkLst>
            <pc:docMk/>
            <pc:sldMk cId="1853705879" sldId="325"/>
            <ac:spMk id="8" creationId="{1F9CD2B4-4920-68F5-09F6-C99104018AD0}"/>
          </ac:spMkLst>
        </pc:spChg>
        <pc:spChg chg="add del mod">
          <ac:chgData name="Jack Mandell" userId="0583d707af95ae6f" providerId="LiveId" clId="{0D476568-5F06-4C4D-81EC-98B706B9E377}" dt="2024-09-19T16:16:40.482" v="13307"/>
          <ac:spMkLst>
            <pc:docMk/>
            <pc:sldMk cId="1853705879" sldId="325"/>
            <ac:spMk id="17" creationId="{A6BCEC1A-29C0-1079-60ED-8A9BBBBF6A1E}"/>
          </ac:spMkLst>
        </pc:spChg>
        <pc:spChg chg="add mod">
          <ac:chgData name="Jack Mandell" userId="0583d707af95ae6f" providerId="LiveId" clId="{0D476568-5F06-4C4D-81EC-98B706B9E377}" dt="2024-09-19T16:22:33.694" v="13396" actId="20577"/>
          <ac:spMkLst>
            <pc:docMk/>
            <pc:sldMk cId="1853705879" sldId="325"/>
            <ac:spMk id="18" creationId="{E431B958-2A53-1D1D-54C0-191E609DA7E6}"/>
          </ac:spMkLst>
        </pc:spChg>
        <pc:picChg chg="add mod">
          <ac:chgData name="Jack Mandell" userId="0583d707af95ae6f" providerId="LiveId" clId="{0D476568-5F06-4C4D-81EC-98B706B9E377}" dt="2024-10-01T17:14:58.766" v="17919" actId="1076"/>
          <ac:picMkLst>
            <pc:docMk/>
            <pc:sldMk cId="1853705879" sldId="325"/>
            <ac:picMk id="3" creationId="{A2578EAA-AD83-A4C7-A8A9-1CBE2A8422A3}"/>
          </ac:picMkLst>
        </pc:picChg>
        <pc:cxnChg chg="add mod">
          <ac:chgData name="Jack Mandell" userId="0583d707af95ae6f" providerId="LiveId" clId="{0D476568-5F06-4C4D-81EC-98B706B9E377}" dt="2024-10-01T17:15:05.712" v="17921" actId="1076"/>
          <ac:cxnSpMkLst>
            <pc:docMk/>
            <pc:sldMk cId="1853705879" sldId="325"/>
            <ac:cxnSpMk id="10" creationId="{F4688BA4-99FE-F8AC-B431-1406D8A8533D}"/>
          </ac:cxnSpMkLst>
        </pc:cxnChg>
        <pc:cxnChg chg="add mod">
          <ac:chgData name="Jack Mandell" userId="0583d707af95ae6f" providerId="LiveId" clId="{0D476568-5F06-4C4D-81EC-98B706B9E377}" dt="2024-10-01T17:15:03.963" v="17920" actId="1076"/>
          <ac:cxnSpMkLst>
            <pc:docMk/>
            <pc:sldMk cId="1853705879" sldId="325"/>
            <ac:cxnSpMk id="12" creationId="{97EB6D0E-79FE-2CDC-50E3-35B82AF24620}"/>
          </ac:cxnSpMkLst>
        </pc:cxnChg>
      </pc:sldChg>
      <pc:sldChg chg="new del">
        <pc:chgData name="Jack Mandell" userId="0583d707af95ae6f" providerId="LiveId" clId="{0D476568-5F06-4C4D-81EC-98B706B9E377}" dt="2024-09-18T18:03:16.009" v="9364" actId="680"/>
        <pc:sldMkLst>
          <pc:docMk/>
          <pc:sldMk cId="858546763" sldId="326"/>
        </pc:sldMkLst>
      </pc:sldChg>
      <pc:sldChg chg="new del">
        <pc:chgData name="Jack Mandell" userId="0583d707af95ae6f" providerId="LiveId" clId="{0D476568-5F06-4C4D-81EC-98B706B9E377}" dt="2024-09-18T19:32:02.576" v="10318" actId="47"/>
        <pc:sldMkLst>
          <pc:docMk/>
          <pc:sldMk cId="2213874717" sldId="326"/>
        </pc:sldMkLst>
      </pc:sldChg>
      <pc:sldChg chg="delSp modSp add mod modNotesTx">
        <pc:chgData name="Jack Mandell" userId="0583d707af95ae6f" providerId="LiveId" clId="{0D476568-5F06-4C4D-81EC-98B706B9E377}" dt="2024-10-01T16:55:12.895" v="17063" actId="20577"/>
        <pc:sldMkLst>
          <pc:docMk/>
          <pc:sldMk cId="160579672" sldId="327"/>
        </pc:sldMkLst>
        <pc:spChg chg="mod">
          <ac:chgData name="Jack Mandell" userId="0583d707af95ae6f" providerId="LiveId" clId="{0D476568-5F06-4C4D-81EC-98B706B9E377}" dt="2024-10-01T16:55:12.895" v="17063" actId="20577"/>
          <ac:spMkLst>
            <pc:docMk/>
            <pc:sldMk cId="160579672" sldId="327"/>
            <ac:spMk id="6" creationId="{00000000-0000-0000-0000-000000000000}"/>
          </ac:spMkLst>
        </pc:spChg>
        <pc:spChg chg="del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8" creationId="{A4B32C1D-04C6-3E19-9227-4014800B8D91}"/>
          </ac:spMkLst>
        </pc:spChg>
        <pc:spChg chg="del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9" creationId="{0EFDC127-7A08-8BC2-B6BE-AD8F8514FF6C}"/>
          </ac:spMkLst>
        </pc:spChg>
        <pc:spChg chg="del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10" creationId="{1E6E21FB-9FA7-C71C-A03A-915306172E9C}"/>
          </ac:spMkLst>
        </pc:spChg>
        <pc:spChg chg="del mod">
          <ac:chgData name="Jack Mandell" userId="0583d707af95ae6f" providerId="LiveId" clId="{0D476568-5F06-4C4D-81EC-98B706B9E377}" dt="2024-09-18T19:43:42.582" v="10557" actId="478"/>
          <ac:spMkLst>
            <pc:docMk/>
            <pc:sldMk cId="160579672" sldId="327"/>
            <ac:spMk id="12" creationId="{BF5A1881-010D-E461-2372-B8A6CC597300}"/>
          </ac:spMkLst>
        </pc:spChg>
        <pc:spChg chg="del mod">
          <ac:chgData name="Jack Mandell" userId="0583d707af95ae6f" providerId="LiveId" clId="{0D476568-5F06-4C4D-81EC-98B706B9E377}" dt="2024-09-18T19:43:43.745" v="10558" actId="478"/>
          <ac:spMkLst>
            <pc:docMk/>
            <pc:sldMk cId="160579672" sldId="327"/>
            <ac:spMk id="13" creationId="{F573AD94-3586-9FBF-067E-684A64F0B8C6}"/>
          </ac:spMkLst>
        </pc:spChg>
        <pc:spChg chg="del mod">
          <ac:chgData name="Jack Mandell" userId="0583d707af95ae6f" providerId="LiveId" clId="{0D476568-5F06-4C4D-81EC-98B706B9E377}" dt="2024-09-18T19:43:34.825" v="10554" actId="478"/>
          <ac:spMkLst>
            <pc:docMk/>
            <pc:sldMk cId="160579672" sldId="327"/>
            <ac:spMk id="17" creationId="{4178DC28-2453-15B1-ACC2-7EBA3768CA7C}"/>
          </ac:spMkLst>
        </pc:spChg>
        <pc:spChg chg="del mod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20" creationId="{F6B21AAB-1601-DC8A-68F3-DE8B260BF35C}"/>
          </ac:spMkLst>
        </pc:spChg>
        <pc:spChg chg="del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22" creationId="{C6C1A2AA-9D3C-C4A3-91AB-E3D8A84C8349}"/>
          </ac:spMkLst>
        </pc:spChg>
        <pc:spChg chg="del">
          <ac:chgData name="Jack Mandell" userId="0583d707af95ae6f" providerId="LiveId" clId="{0D476568-5F06-4C4D-81EC-98B706B9E377}" dt="2024-09-18T19:43:38.241" v="10555" actId="478"/>
          <ac:spMkLst>
            <pc:docMk/>
            <pc:sldMk cId="160579672" sldId="327"/>
            <ac:spMk id="23" creationId="{1B448538-07C4-CBA1-5463-A36D77679289}"/>
          </ac:spMkLst>
        </pc:spChg>
        <pc:spChg chg="del">
          <ac:chgData name="Jack Mandell" userId="0583d707af95ae6f" providerId="LiveId" clId="{0D476568-5F06-4C4D-81EC-98B706B9E377}" dt="2024-09-18T19:43:45.752" v="10560" actId="478"/>
          <ac:spMkLst>
            <pc:docMk/>
            <pc:sldMk cId="160579672" sldId="327"/>
            <ac:spMk id="24" creationId="{682330E1-F541-27A2-B063-AF6F0F095D7B}"/>
          </ac:spMkLst>
        </pc:spChg>
        <pc:spChg chg="del">
          <ac:chgData name="Jack Mandell" userId="0583d707af95ae6f" providerId="LiveId" clId="{0D476568-5F06-4C4D-81EC-98B706B9E377}" dt="2024-09-18T19:43:32.833" v="10552" actId="478"/>
          <ac:spMkLst>
            <pc:docMk/>
            <pc:sldMk cId="160579672" sldId="327"/>
            <ac:spMk id="25" creationId="{CA878ABB-3CBE-91FD-7303-042B000BB716}"/>
          </ac:spMkLst>
        </pc:spChg>
        <pc:spChg chg="del">
          <ac:chgData name="Jack Mandell" userId="0583d707af95ae6f" providerId="LiveId" clId="{0D476568-5F06-4C4D-81EC-98B706B9E377}" dt="2024-09-18T19:43:44.473" v="10559" actId="478"/>
          <ac:spMkLst>
            <pc:docMk/>
            <pc:sldMk cId="160579672" sldId="327"/>
            <ac:spMk id="29" creationId="{EBB9DF1B-9357-B8C5-0D50-ABA80B87E72D}"/>
          </ac:spMkLst>
        </pc:spChg>
        <pc:cxnChg chg="del mod">
          <ac:chgData name="Jack Mandell" userId="0583d707af95ae6f" providerId="LiveId" clId="{0D476568-5F06-4C4D-81EC-98B706B9E377}" dt="2024-09-18T19:43:38.241" v="10555" actId="478"/>
          <ac:cxnSpMkLst>
            <pc:docMk/>
            <pc:sldMk cId="160579672" sldId="327"/>
            <ac:cxnSpMk id="7" creationId="{5603A6D6-737B-7C69-ACBB-EFE288468D91}"/>
          </ac:cxnSpMkLst>
        </pc:cxnChg>
        <pc:cxnChg chg="del">
          <ac:chgData name="Jack Mandell" userId="0583d707af95ae6f" providerId="LiveId" clId="{0D476568-5F06-4C4D-81EC-98B706B9E377}" dt="2024-09-18T19:43:38.241" v="10555" actId="478"/>
          <ac:cxnSpMkLst>
            <pc:docMk/>
            <pc:sldMk cId="160579672" sldId="327"/>
            <ac:cxnSpMk id="15" creationId="{7239C477-4C4C-2BA6-E456-B513489A8EFF}"/>
          </ac:cxnSpMkLst>
        </pc:cxnChg>
        <pc:cxnChg chg="del">
          <ac:chgData name="Jack Mandell" userId="0583d707af95ae6f" providerId="LiveId" clId="{0D476568-5F06-4C4D-81EC-98B706B9E377}" dt="2024-09-18T19:43:38.241" v="10555" actId="478"/>
          <ac:cxnSpMkLst>
            <pc:docMk/>
            <pc:sldMk cId="160579672" sldId="327"/>
            <ac:cxnSpMk id="16" creationId="{1CC6F84A-1713-06AA-E873-100E56A03BCE}"/>
          </ac:cxnSpMkLst>
        </pc:cxnChg>
        <pc:cxnChg chg="del">
          <ac:chgData name="Jack Mandell" userId="0583d707af95ae6f" providerId="LiveId" clId="{0D476568-5F06-4C4D-81EC-98B706B9E377}" dt="2024-09-18T19:43:38.241" v="10555" actId="478"/>
          <ac:cxnSpMkLst>
            <pc:docMk/>
            <pc:sldMk cId="160579672" sldId="327"/>
            <ac:cxnSpMk id="18" creationId="{F44B96F9-57D8-8958-1EEA-9B2F1609CB46}"/>
          </ac:cxnSpMkLst>
        </pc:cxnChg>
      </pc:sldChg>
      <pc:sldChg chg="new del">
        <pc:chgData name="Jack Mandell" userId="0583d707af95ae6f" providerId="LiveId" clId="{0D476568-5F06-4C4D-81EC-98B706B9E377}" dt="2024-09-19T15:46:52.767" v="13047" actId="47"/>
        <pc:sldMkLst>
          <pc:docMk/>
          <pc:sldMk cId="4012472277" sldId="328"/>
        </pc:sldMkLst>
      </pc:sldChg>
      <pc:sldChg chg="modSp add mod ord">
        <pc:chgData name="Jack Mandell" userId="0583d707af95ae6f" providerId="LiveId" clId="{0D476568-5F06-4C4D-81EC-98B706B9E377}" dt="2024-09-19T15:46:14.888" v="13042" actId="207"/>
        <pc:sldMkLst>
          <pc:docMk/>
          <pc:sldMk cId="1846722245" sldId="329"/>
        </pc:sldMkLst>
        <pc:spChg chg="mod">
          <ac:chgData name="Jack Mandell" userId="0583d707af95ae6f" providerId="LiveId" clId="{0D476568-5F06-4C4D-81EC-98B706B9E377}" dt="2024-09-19T15:46:14.888" v="13042" actId="207"/>
          <ac:spMkLst>
            <pc:docMk/>
            <pc:sldMk cId="1846722245" sldId="329"/>
            <ac:spMk id="6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09-19T15:46:38.346" v="13046" actId="207"/>
        <pc:sldMkLst>
          <pc:docMk/>
          <pc:sldMk cId="2200869985" sldId="330"/>
        </pc:sldMkLst>
        <pc:spChg chg="mod">
          <ac:chgData name="Jack Mandell" userId="0583d707af95ae6f" providerId="LiveId" clId="{0D476568-5F06-4C4D-81EC-98B706B9E377}" dt="2024-09-19T15:46:38.346" v="13046" actId="207"/>
          <ac:spMkLst>
            <pc:docMk/>
            <pc:sldMk cId="2200869985" sldId="330"/>
            <ac:spMk id="6" creationId="{00000000-0000-0000-0000-000000000000}"/>
          </ac:spMkLst>
        </pc:spChg>
      </pc:sldChg>
      <pc:sldChg chg="modSp add mod ord">
        <pc:chgData name="Jack Mandell" userId="0583d707af95ae6f" providerId="LiveId" clId="{0D476568-5F06-4C4D-81EC-98B706B9E377}" dt="2024-09-19T15:47:38.689" v="13059" actId="207"/>
        <pc:sldMkLst>
          <pc:docMk/>
          <pc:sldMk cId="762063031" sldId="331"/>
        </pc:sldMkLst>
        <pc:spChg chg="mod">
          <ac:chgData name="Jack Mandell" userId="0583d707af95ae6f" providerId="LiveId" clId="{0D476568-5F06-4C4D-81EC-98B706B9E377}" dt="2024-09-19T15:47:38.689" v="13059" actId="207"/>
          <ac:spMkLst>
            <pc:docMk/>
            <pc:sldMk cId="762063031" sldId="331"/>
            <ac:spMk id="6" creationId="{00000000-0000-0000-0000-000000000000}"/>
          </ac:spMkLst>
        </pc:spChg>
      </pc:sldChg>
      <pc:sldChg chg="addSp delSp modSp add mod">
        <pc:chgData name="Jack Mandell" userId="0583d707af95ae6f" providerId="LiveId" clId="{0D476568-5F06-4C4D-81EC-98B706B9E377}" dt="2024-10-01T17:24:45.168" v="18190" actId="14100"/>
        <pc:sldMkLst>
          <pc:docMk/>
          <pc:sldMk cId="1964529476" sldId="332"/>
        </pc:sldMkLst>
        <pc:spChg chg="add mod">
          <ac:chgData name="Jack Mandell" userId="0583d707af95ae6f" providerId="LiveId" clId="{0D476568-5F06-4C4D-81EC-98B706B9E377}" dt="2024-09-20T17:33:13.280" v="14299" actId="207"/>
          <ac:spMkLst>
            <pc:docMk/>
            <pc:sldMk cId="1964529476" sldId="332"/>
            <ac:spMk id="3" creationId="{38C0211C-41B4-CB3F-DE18-359A163228C6}"/>
          </ac:spMkLst>
        </pc:spChg>
        <pc:spChg chg="add del mod">
          <ac:chgData name="Jack Mandell" userId="0583d707af95ae6f" providerId="LiveId" clId="{0D476568-5F06-4C4D-81EC-98B706B9E377}" dt="2024-10-01T17:17:36.956" v="17948" actId="22"/>
          <ac:spMkLst>
            <pc:docMk/>
            <pc:sldMk cId="1964529476" sldId="332"/>
            <ac:spMk id="3" creationId="{51D22A08-22A3-83DD-6145-07D88C0CD51D}"/>
          </ac:spMkLst>
        </pc:spChg>
        <pc:spChg chg="mod">
          <ac:chgData name="Jack Mandell" userId="0583d707af95ae6f" providerId="LiveId" clId="{0D476568-5F06-4C4D-81EC-98B706B9E377}" dt="2024-09-19T16:21:04.253" v="13351" actId="20577"/>
          <ac:spMkLst>
            <pc:docMk/>
            <pc:sldMk cId="1964529476" sldId="332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1T17:24:45.168" v="18190" actId="14100"/>
          <ac:spMkLst>
            <pc:docMk/>
            <pc:sldMk cId="1964529476" sldId="332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10-01T17:22:33.653" v="18104" actId="1076"/>
          <ac:spMkLst>
            <pc:docMk/>
            <pc:sldMk cId="1964529476" sldId="332"/>
            <ac:spMk id="7" creationId="{BE83C5C1-9E2D-BEDB-3E4F-1F2AA4192F3A}"/>
          </ac:spMkLst>
        </pc:spChg>
        <pc:spChg chg="add mod">
          <ac:chgData name="Jack Mandell" userId="0583d707af95ae6f" providerId="LiveId" clId="{0D476568-5F06-4C4D-81EC-98B706B9E377}" dt="2024-10-01T17:23:19.613" v="18164" actId="1076"/>
          <ac:spMkLst>
            <pc:docMk/>
            <pc:sldMk cId="1964529476" sldId="332"/>
            <ac:spMk id="8" creationId="{762F6216-141A-D8B7-420F-F6CCFE8CAD21}"/>
          </ac:spMkLst>
        </pc:spChg>
        <pc:picChg chg="add mod">
          <ac:chgData name="Jack Mandell" userId="0583d707af95ae6f" providerId="LiveId" clId="{0D476568-5F06-4C4D-81EC-98B706B9E377}" dt="2024-09-20T17:30:17.168" v="14284" actId="1076"/>
          <ac:picMkLst>
            <pc:docMk/>
            <pc:sldMk cId="1964529476" sldId="332"/>
            <ac:picMk id="2" creationId="{F9F51D6F-659C-E9C9-3860-32AC9F869544}"/>
          </ac:picMkLst>
        </pc:picChg>
      </pc:sldChg>
      <pc:sldChg chg="modSp add mod">
        <pc:chgData name="Jack Mandell" userId="0583d707af95ae6f" providerId="LiveId" clId="{0D476568-5F06-4C4D-81EC-98B706B9E377}" dt="2024-09-19T16:21:23.949" v="13376" actId="20577"/>
        <pc:sldMkLst>
          <pc:docMk/>
          <pc:sldMk cId="1546898212" sldId="333"/>
        </pc:sldMkLst>
        <pc:spChg chg="mod">
          <ac:chgData name="Jack Mandell" userId="0583d707af95ae6f" providerId="LiveId" clId="{0D476568-5F06-4C4D-81EC-98B706B9E377}" dt="2024-09-19T16:21:23.949" v="13376" actId="20577"/>
          <ac:spMkLst>
            <pc:docMk/>
            <pc:sldMk cId="1546898212" sldId="333"/>
            <ac:spMk id="5" creationId="{00000000-0000-0000-0000-000000000000}"/>
          </ac:spMkLst>
        </pc:spChg>
      </pc:sldChg>
      <pc:sldChg chg="modSp add mod">
        <pc:chgData name="Jack Mandell" userId="0583d707af95ae6f" providerId="LiveId" clId="{0D476568-5F06-4C4D-81EC-98B706B9E377}" dt="2024-09-19T15:47:52.166" v="13061" actId="207"/>
        <pc:sldMkLst>
          <pc:docMk/>
          <pc:sldMk cId="3531360898" sldId="334"/>
        </pc:sldMkLst>
        <pc:spChg chg="mod">
          <ac:chgData name="Jack Mandell" userId="0583d707af95ae6f" providerId="LiveId" clId="{0D476568-5F06-4C4D-81EC-98B706B9E377}" dt="2024-09-19T15:47:52.166" v="13061" actId="207"/>
          <ac:spMkLst>
            <pc:docMk/>
            <pc:sldMk cId="3531360898" sldId="334"/>
            <ac:spMk id="6" creationId="{00000000-0000-0000-0000-000000000000}"/>
          </ac:spMkLst>
        </pc:spChg>
      </pc:sldChg>
      <pc:sldChg chg="addSp modSp add del mod ord">
        <pc:chgData name="Jack Mandell" userId="0583d707af95ae6f" providerId="LiveId" clId="{0D476568-5F06-4C4D-81EC-98B706B9E377}" dt="2024-10-01T17:27:44.314" v="18263"/>
        <pc:sldMkLst>
          <pc:docMk/>
          <pc:sldMk cId="4020599699" sldId="335"/>
        </pc:sldMkLst>
        <pc:spChg chg="mod">
          <ac:chgData name="Jack Mandell" userId="0583d707af95ae6f" providerId="LiveId" clId="{0D476568-5F06-4C4D-81EC-98B706B9E377}" dt="2024-09-26T15:43:16.157" v="15126" actId="20577"/>
          <ac:spMkLst>
            <pc:docMk/>
            <pc:sldMk cId="4020599699" sldId="335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1T17:27:44.314" v="18263"/>
          <ac:spMkLst>
            <pc:docMk/>
            <pc:sldMk cId="4020599699" sldId="335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09-26T15:45:47.277" v="15164" actId="1076"/>
          <ac:spMkLst>
            <pc:docMk/>
            <pc:sldMk cId="4020599699" sldId="335"/>
            <ac:spMk id="9" creationId="{B422A2EF-158C-3027-7EB0-20DDCDD4ABA3}"/>
          </ac:spMkLst>
        </pc:spChg>
        <pc:picChg chg="add mod modCrop">
          <ac:chgData name="Jack Mandell" userId="0583d707af95ae6f" providerId="LiveId" clId="{0D476568-5F06-4C4D-81EC-98B706B9E377}" dt="2024-09-26T15:45:51.020" v="15165" actId="732"/>
          <ac:picMkLst>
            <pc:docMk/>
            <pc:sldMk cId="4020599699" sldId="335"/>
            <ac:picMk id="3" creationId="{720DF719-8125-8A60-E5A7-B41834F1EC9D}"/>
          </ac:picMkLst>
        </pc:picChg>
        <pc:picChg chg="add mod">
          <ac:chgData name="Jack Mandell" userId="0583d707af95ae6f" providerId="LiveId" clId="{0D476568-5F06-4C4D-81EC-98B706B9E377}" dt="2024-09-26T17:30:05.415" v="15806" actId="1076"/>
          <ac:picMkLst>
            <pc:docMk/>
            <pc:sldMk cId="4020599699" sldId="335"/>
            <ac:picMk id="7" creationId="{92DDD7B4-A2F1-FD5D-BE6C-13580EA3A992}"/>
          </ac:picMkLst>
        </pc:picChg>
        <pc:picChg chg="add mod">
          <ac:chgData name="Jack Mandell" userId="0583d707af95ae6f" providerId="LiveId" clId="{0D476568-5F06-4C4D-81EC-98B706B9E377}" dt="2024-09-26T15:45:44.842" v="15163" actId="1076"/>
          <ac:picMkLst>
            <pc:docMk/>
            <pc:sldMk cId="4020599699" sldId="335"/>
            <ac:picMk id="8" creationId="{41F60B5F-530B-5362-C3D2-BBF5504E9305}"/>
          </ac:picMkLst>
        </pc:picChg>
      </pc:sldChg>
      <pc:sldChg chg="addSp modSp add mod ord">
        <pc:chgData name="Jack Mandell" userId="0583d707af95ae6f" providerId="LiveId" clId="{0D476568-5F06-4C4D-81EC-98B706B9E377}" dt="2024-09-26T17:37:06.917" v="16095" actId="20577"/>
        <pc:sldMkLst>
          <pc:docMk/>
          <pc:sldMk cId="2524354433" sldId="336"/>
        </pc:sldMkLst>
        <pc:spChg chg="mod">
          <ac:chgData name="Jack Mandell" userId="0583d707af95ae6f" providerId="LiveId" clId="{0D476568-5F06-4C4D-81EC-98B706B9E377}" dt="2024-09-26T15:39:49.071" v="14950" actId="313"/>
          <ac:spMkLst>
            <pc:docMk/>
            <pc:sldMk cId="2524354433" sldId="336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26T17:37:06.917" v="16095" actId="20577"/>
          <ac:spMkLst>
            <pc:docMk/>
            <pc:sldMk cId="2524354433" sldId="336"/>
            <ac:spMk id="6" creationId="{00000000-0000-0000-0000-000000000000}"/>
          </ac:spMkLst>
        </pc:spChg>
        <pc:picChg chg="add mod">
          <ac:chgData name="Jack Mandell" userId="0583d707af95ae6f" providerId="LiveId" clId="{0D476568-5F06-4C4D-81EC-98B706B9E377}" dt="2024-09-26T17:32:47.194" v="15956" actId="14100"/>
          <ac:picMkLst>
            <pc:docMk/>
            <pc:sldMk cId="2524354433" sldId="336"/>
            <ac:picMk id="3" creationId="{40E7EE12-66C4-8824-2077-4A53FE23BB3D}"/>
          </ac:picMkLst>
        </pc:picChg>
      </pc:sldChg>
      <pc:sldChg chg="modSp add mod">
        <pc:chgData name="Jack Mandell" userId="0583d707af95ae6f" providerId="LiveId" clId="{0D476568-5F06-4C4D-81EC-98B706B9E377}" dt="2024-09-19T16:21:39.605" v="13395" actId="20577"/>
        <pc:sldMkLst>
          <pc:docMk/>
          <pc:sldMk cId="2532356958" sldId="337"/>
        </pc:sldMkLst>
        <pc:spChg chg="mod">
          <ac:chgData name="Jack Mandell" userId="0583d707af95ae6f" providerId="LiveId" clId="{0D476568-5F06-4C4D-81EC-98B706B9E377}" dt="2024-09-19T16:21:39.605" v="13395" actId="20577"/>
          <ac:spMkLst>
            <pc:docMk/>
            <pc:sldMk cId="2532356958" sldId="337"/>
            <ac:spMk id="5" creationId="{00000000-0000-0000-0000-000000000000}"/>
          </ac:spMkLst>
        </pc:spChg>
      </pc:sldChg>
      <pc:sldChg chg="add del">
        <pc:chgData name="Jack Mandell" userId="0583d707af95ae6f" providerId="LiveId" clId="{0D476568-5F06-4C4D-81EC-98B706B9E377}" dt="2024-09-26T15:40:00.437" v="14952" actId="47"/>
        <pc:sldMkLst>
          <pc:docMk/>
          <pc:sldMk cId="1450234778" sldId="338"/>
        </pc:sldMkLst>
      </pc:sldChg>
      <pc:sldChg chg="addSp delSp modSp add mod">
        <pc:chgData name="Jack Mandell" userId="0583d707af95ae6f" providerId="LiveId" clId="{0D476568-5F06-4C4D-81EC-98B706B9E377}" dt="2024-09-26T17:36:11.150" v="16076" actId="1076"/>
        <pc:sldMkLst>
          <pc:docMk/>
          <pc:sldMk cId="3074262758" sldId="338"/>
        </pc:sldMkLst>
        <pc:spChg chg="add mod">
          <ac:chgData name="Jack Mandell" userId="0583d707af95ae6f" providerId="LiveId" clId="{0D476568-5F06-4C4D-81EC-98B706B9E377}" dt="2024-09-26T17:36:11.150" v="16076" actId="1076"/>
          <ac:spMkLst>
            <pc:docMk/>
            <pc:sldMk cId="3074262758" sldId="338"/>
            <ac:spMk id="2" creationId="{C3C8DD24-1654-8654-9E71-A9A7B51C5252}"/>
          </ac:spMkLst>
        </pc:spChg>
        <pc:spChg chg="mod">
          <ac:chgData name="Jack Mandell" userId="0583d707af95ae6f" providerId="LiveId" clId="{0D476568-5F06-4C4D-81EC-98B706B9E377}" dt="2024-09-26T15:48:00.619" v="15265" actId="313"/>
          <ac:spMkLst>
            <pc:docMk/>
            <pc:sldMk cId="3074262758" sldId="338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26T17:35:54.499" v="16057" actId="20577"/>
          <ac:spMkLst>
            <pc:docMk/>
            <pc:sldMk cId="3074262758" sldId="338"/>
            <ac:spMk id="6" creationId="{00000000-0000-0000-0000-000000000000}"/>
          </ac:spMkLst>
        </pc:spChg>
        <pc:spChg chg="del">
          <ac:chgData name="Jack Mandell" userId="0583d707af95ae6f" providerId="LiveId" clId="{0D476568-5F06-4C4D-81EC-98B706B9E377}" dt="2024-09-26T15:47:30.211" v="15212" actId="478"/>
          <ac:spMkLst>
            <pc:docMk/>
            <pc:sldMk cId="3074262758" sldId="338"/>
            <ac:spMk id="9" creationId="{B422A2EF-158C-3027-7EB0-20DDCDD4ABA3}"/>
          </ac:spMkLst>
        </pc:spChg>
        <pc:picChg chg="del">
          <ac:chgData name="Jack Mandell" userId="0583d707af95ae6f" providerId="LiveId" clId="{0D476568-5F06-4C4D-81EC-98B706B9E377}" dt="2024-09-26T15:47:30.781" v="15213" actId="478"/>
          <ac:picMkLst>
            <pc:docMk/>
            <pc:sldMk cId="3074262758" sldId="338"/>
            <ac:picMk id="3" creationId="{720DF719-8125-8A60-E5A7-B41834F1EC9D}"/>
          </ac:picMkLst>
        </pc:picChg>
        <pc:picChg chg="add mod">
          <ac:chgData name="Jack Mandell" userId="0583d707af95ae6f" providerId="LiveId" clId="{0D476568-5F06-4C4D-81EC-98B706B9E377}" dt="2024-09-26T15:48:49.185" v="15270" actId="1076"/>
          <ac:picMkLst>
            <pc:docMk/>
            <pc:sldMk cId="3074262758" sldId="338"/>
            <ac:picMk id="7" creationId="{B4B73FD1-6186-BE7C-4169-196463B8C78A}"/>
          </ac:picMkLst>
        </pc:picChg>
        <pc:picChg chg="del">
          <ac:chgData name="Jack Mandell" userId="0583d707af95ae6f" providerId="LiveId" clId="{0D476568-5F06-4C4D-81EC-98B706B9E377}" dt="2024-09-26T15:47:29.131" v="15211" actId="478"/>
          <ac:picMkLst>
            <pc:docMk/>
            <pc:sldMk cId="3074262758" sldId="338"/>
            <ac:picMk id="8" creationId="{41F60B5F-530B-5362-C3D2-BBF5504E9305}"/>
          </ac:picMkLst>
        </pc:picChg>
      </pc:sldChg>
      <pc:sldChg chg="addSp modSp add mod">
        <pc:chgData name="Jack Mandell" userId="0583d707af95ae6f" providerId="LiveId" clId="{0D476568-5F06-4C4D-81EC-98B706B9E377}" dt="2024-09-26T17:42:48.616" v="16536" actId="20577"/>
        <pc:sldMkLst>
          <pc:docMk/>
          <pc:sldMk cId="1509295230" sldId="339"/>
        </pc:sldMkLst>
        <pc:spChg chg="mod">
          <ac:chgData name="Jack Mandell" userId="0583d707af95ae6f" providerId="LiveId" clId="{0D476568-5F06-4C4D-81EC-98B706B9E377}" dt="2024-09-26T17:38:16.910" v="16116" actId="20577"/>
          <ac:spMkLst>
            <pc:docMk/>
            <pc:sldMk cId="1509295230" sldId="339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09-26T17:42:48.616" v="16536" actId="20577"/>
          <ac:spMkLst>
            <pc:docMk/>
            <pc:sldMk cId="1509295230" sldId="339"/>
            <ac:spMk id="6" creationId="{00000000-0000-0000-0000-000000000000}"/>
          </ac:spMkLst>
        </pc:spChg>
        <pc:picChg chg="add mod">
          <ac:chgData name="Jack Mandell" userId="0583d707af95ae6f" providerId="LiveId" clId="{0D476568-5F06-4C4D-81EC-98B706B9E377}" dt="2024-09-26T17:41:17.513" v="16418" actId="1076"/>
          <ac:picMkLst>
            <pc:docMk/>
            <pc:sldMk cId="1509295230" sldId="339"/>
            <ac:picMk id="3" creationId="{535FD66A-7915-1048-C7CE-AEF8BA4C5426}"/>
          </ac:picMkLst>
        </pc:picChg>
      </pc:sldChg>
      <pc:sldChg chg="modSp add mod">
        <pc:chgData name="Jack Mandell" userId="0583d707af95ae6f" providerId="LiveId" clId="{0D476568-5F06-4C4D-81EC-98B706B9E377}" dt="2024-10-09T18:36:55.751" v="19682"/>
        <pc:sldMkLst>
          <pc:docMk/>
          <pc:sldMk cId="315842671" sldId="340"/>
        </pc:sldMkLst>
        <pc:spChg chg="mod">
          <ac:chgData name="Jack Mandell" userId="0583d707af95ae6f" providerId="LiveId" clId="{0D476568-5F06-4C4D-81EC-98B706B9E377}" dt="2024-10-01T17:00:13.446" v="17228" actId="20577"/>
          <ac:spMkLst>
            <pc:docMk/>
            <pc:sldMk cId="315842671" sldId="340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9T18:36:55.751" v="19682"/>
          <ac:spMkLst>
            <pc:docMk/>
            <pc:sldMk cId="315842671" sldId="340"/>
            <ac:spMk id="6" creationId="{00000000-0000-0000-0000-000000000000}"/>
          </ac:spMkLst>
        </pc:spChg>
      </pc:sldChg>
      <pc:sldChg chg="new del">
        <pc:chgData name="Jack Mandell" userId="0583d707af95ae6f" providerId="LiveId" clId="{0D476568-5F06-4C4D-81EC-98B706B9E377}" dt="2024-10-01T16:45:34.120" v="16686" actId="47"/>
        <pc:sldMkLst>
          <pc:docMk/>
          <pc:sldMk cId="753804185" sldId="340"/>
        </pc:sldMkLst>
      </pc:sldChg>
      <pc:sldChg chg="modSp add del mod">
        <pc:chgData name="Jack Mandell" userId="0583d707af95ae6f" providerId="LiveId" clId="{0D476568-5F06-4C4D-81EC-98B706B9E377}" dt="2024-10-01T16:59:21.944" v="17154" actId="2696"/>
        <pc:sldMkLst>
          <pc:docMk/>
          <pc:sldMk cId="3782058701" sldId="340"/>
        </pc:sldMkLst>
        <pc:spChg chg="mod">
          <ac:chgData name="Jack Mandell" userId="0583d707af95ae6f" providerId="LiveId" clId="{0D476568-5F06-4C4D-81EC-98B706B9E377}" dt="2024-10-01T16:53:48.189" v="16915" actId="20577"/>
          <ac:spMkLst>
            <pc:docMk/>
            <pc:sldMk cId="3782058701" sldId="340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1T16:57:52.390" v="17146" actId="313"/>
          <ac:spMkLst>
            <pc:docMk/>
            <pc:sldMk cId="3782058701" sldId="340"/>
            <ac:spMk id="6" creationId="{00000000-0000-0000-0000-000000000000}"/>
          </ac:spMkLst>
        </pc:spChg>
      </pc:sldChg>
      <pc:sldChg chg="addSp delSp modSp add mod">
        <pc:chgData name="Jack Mandell" userId="0583d707af95ae6f" providerId="LiveId" clId="{0D476568-5F06-4C4D-81EC-98B706B9E377}" dt="2024-10-09T18:33:50.748" v="19669" actId="20577"/>
        <pc:sldMkLst>
          <pc:docMk/>
          <pc:sldMk cId="2073011406" sldId="341"/>
        </pc:sldMkLst>
        <pc:spChg chg="add del mod">
          <ac:chgData name="Jack Mandell" userId="0583d707af95ae6f" providerId="LiveId" clId="{0D476568-5F06-4C4D-81EC-98B706B9E377}" dt="2024-10-07T17:16:59.749" v="18687" actId="478"/>
          <ac:spMkLst>
            <pc:docMk/>
            <pc:sldMk cId="2073011406" sldId="341"/>
            <ac:spMk id="2" creationId="{933B8157-D631-4749-1132-2A68BC825E93}"/>
          </ac:spMkLst>
        </pc:spChg>
        <pc:spChg chg="add mod">
          <ac:chgData name="Jack Mandell" userId="0583d707af95ae6f" providerId="LiveId" clId="{0D476568-5F06-4C4D-81EC-98B706B9E377}" dt="2024-10-07T17:16:02.329" v="18681"/>
          <ac:spMkLst>
            <pc:docMk/>
            <pc:sldMk cId="2073011406" sldId="341"/>
            <ac:spMk id="3" creationId="{E6A3D83B-C82F-6523-6CBF-7D9E169EBBCE}"/>
          </ac:spMkLst>
        </pc:spChg>
        <pc:spChg chg="mod">
          <ac:chgData name="Jack Mandell" userId="0583d707af95ae6f" providerId="LiveId" clId="{0D476568-5F06-4C4D-81EC-98B706B9E377}" dt="2024-10-07T18:23:38.924" v="19538" actId="20577"/>
          <ac:spMkLst>
            <pc:docMk/>
            <pc:sldMk cId="2073011406" sldId="341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2T13:36:43.418" v="18372" actId="20577"/>
          <ac:spMkLst>
            <pc:docMk/>
            <pc:sldMk cId="2073011406" sldId="341"/>
            <ac:spMk id="6" creationId="{00000000-0000-0000-0000-000000000000}"/>
          </ac:spMkLst>
        </pc:spChg>
        <pc:spChg chg="add mod">
          <ac:chgData name="Jack Mandell" userId="0583d707af95ae6f" providerId="LiveId" clId="{0D476568-5F06-4C4D-81EC-98B706B9E377}" dt="2024-10-09T18:33:50.748" v="19669" actId="20577"/>
          <ac:spMkLst>
            <pc:docMk/>
            <pc:sldMk cId="2073011406" sldId="341"/>
            <ac:spMk id="7" creationId="{F06DA549-E5D1-FA57-A672-BBFF860FC638}"/>
          </ac:spMkLst>
        </pc:spChg>
      </pc:sldChg>
      <pc:sldChg chg="modSp add del mod">
        <pc:chgData name="Jack Mandell" userId="0583d707af95ae6f" providerId="LiveId" clId="{0D476568-5F06-4C4D-81EC-98B706B9E377}" dt="2024-10-01T16:51:56.187" v="16838" actId="2696"/>
        <pc:sldMkLst>
          <pc:docMk/>
          <pc:sldMk cId="2499309309" sldId="341"/>
        </pc:sldMkLst>
        <pc:spChg chg="mod">
          <ac:chgData name="Jack Mandell" userId="0583d707af95ae6f" providerId="LiveId" clId="{0D476568-5F06-4C4D-81EC-98B706B9E377}" dt="2024-10-01T16:45:43.269" v="16692" actId="20577"/>
          <ac:spMkLst>
            <pc:docMk/>
            <pc:sldMk cId="2499309309" sldId="341"/>
            <ac:spMk id="5" creationId="{00000000-0000-0000-0000-000000000000}"/>
          </ac:spMkLst>
        </pc:spChg>
        <pc:spChg chg="mod">
          <ac:chgData name="Jack Mandell" userId="0583d707af95ae6f" providerId="LiveId" clId="{0D476568-5F06-4C4D-81EC-98B706B9E377}" dt="2024-10-01T16:49:45.842" v="16837" actId="313"/>
          <ac:spMkLst>
            <pc:docMk/>
            <pc:sldMk cId="2499309309" sldId="341"/>
            <ac:spMk id="6" creationId="{00000000-0000-0000-0000-000000000000}"/>
          </ac:spMkLst>
        </pc:spChg>
      </pc:sldChg>
      <pc:sldChg chg="modSp new mod">
        <pc:chgData name="Jack Mandell" userId="0583d707af95ae6f" providerId="LiveId" clId="{0D476568-5F06-4C4D-81EC-98B706B9E377}" dt="2024-10-04T14:25:51.878" v="18395" actId="12"/>
        <pc:sldMkLst>
          <pc:docMk/>
          <pc:sldMk cId="301211496" sldId="342"/>
        </pc:sldMkLst>
        <pc:spChg chg="mod">
          <ac:chgData name="Jack Mandell" userId="0583d707af95ae6f" providerId="LiveId" clId="{0D476568-5F06-4C4D-81EC-98B706B9E377}" dt="2024-10-02T13:50:01.342" v="18393" actId="20577"/>
          <ac:spMkLst>
            <pc:docMk/>
            <pc:sldMk cId="301211496" sldId="342"/>
            <ac:spMk id="2" creationId="{BC66C975-89B5-0EB2-7283-E15307E9ED63}"/>
          </ac:spMkLst>
        </pc:spChg>
        <pc:spChg chg="mod">
          <ac:chgData name="Jack Mandell" userId="0583d707af95ae6f" providerId="LiveId" clId="{0D476568-5F06-4C4D-81EC-98B706B9E377}" dt="2024-10-04T14:25:51.878" v="18395" actId="12"/>
          <ac:spMkLst>
            <pc:docMk/>
            <pc:sldMk cId="301211496" sldId="342"/>
            <ac:spMk id="3" creationId="{5D269B7F-C021-B02A-03BE-DCCE263EFA5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758C1689-538F-8E40-B75C-43A8463C0CF3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5E5CFDAB-82E0-D844-A597-1375485DF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25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390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A8CF18A-D50A-5449-86F1-896D3E722AEB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39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EB3DA8EE-BE46-464A-B9ED-639C808FE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75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812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32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273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8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72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9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155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[49]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421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13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851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028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81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171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2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367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088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871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485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284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351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00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583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014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097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5592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7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48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54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0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83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45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38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954412"/>
            <a:ext cx="9144000" cy="543049"/>
          </a:xfrm>
          <a:prstGeom prst="rect">
            <a:avLst/>
          </a:prstGeom>
        </p:spPr>
        <p:txBody>
          <a:bodyPr/>
          <a:lstStyle>
            <a:lvl1pPr>
              <a:defRPr sz="5000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2500263"/>
            <a:ext cx="9144000" cy="82232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1800" dirty="0"/>
              <a:t>DEPARTMENT OR SUBTITLE</a:t>
            </a:r>
          </a:p>
          <a:p>
            <a:r>
              <a:rPr lang="en-US" sz="18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578" y="3913034"/>
            <a:ext cx="3434841" cy="83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29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9144000" cy="4779168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39938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180058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446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94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82206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16322" y="2662273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41489" y="4384549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20675" y="584200"/>
            <a:ext cx="3665627" cy="8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90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6322" y="2207832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1489" y="3849351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" y="4398000"/>
            <a:ext cx="2032107" cy="3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776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tx1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24416" y="788979"/>
            <a:ext cx="6257925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27612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72000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24416" y="781050"/>
            <a:ext cx="6257925" cy="208520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21093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15282" y="774693"/>
            <a:ext cx="4074718" cy="2091562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87832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4792905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bg1"/>
                </a:solidFill>
              </a:defRPr>
            </a:lvl2pPr>
            <a:lvl3pPr marL="398463" indent="-1714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23838" y="767299"/>
            <a:ext cx="5113337" cy="190208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176600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51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0253" y="3206125"/>
            <a:ext cx="8229600" cy="857250"/>
          </a:xfrm>
          <a:prstGeom prst="rect">
            <a:avLst/>
          </a:prstGeom>
        </p:spPr>
        <p:txBody>
          <a:bodyPr vert="horz"/>
          <a:lstStyle>
            <a:lvl1pPr algn="l">
              <a:defRPr sz="5400"/>
            </a:lvl1pPr>
          </a:lstStyle>
          <a:p>
            <a:pPr>
              <a:lnSpc>
                <a:spcPct val="80000"/>
              </a:lnSpc>
            </a:pP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5694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71512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14255" y="562085"/>
            <a:ext cx="831585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4000" b="1" dirty="0">
                <a:solidFill>
                  <a:srgbClr val="54585A"/>
                </a:solidFill>
              </a:rPr>
              <a:t>Divider Slide 1</a:t>
            </a:r>
            <a:br>
              <a:rPr lang="en-US" sz="4000" b="1" dirty="0">
                <a:solidFill>
                  <a:srgbClr val="54585A"/>
                </a:solidFill>
              </a:rPr>
            </a:br>
            <a:r>
              <a:rPr lang="en-US" sz="4000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10/9/2024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74891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91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50" r:id="rId4"/>
    <p:sldLayoutId id="2147483655" r:id="rId5"/>
    <p:sldLayoutId id="2147483666" r:id="rId6"/>
    <p:sldLayoutId id="2147483665" r:id="rId7"/>
    <p:sldLayoutId id="2147483660" r:id="rId8"/>
    <p:sldLayoutId id="2147483668" r:id="rId9"/>
    <p:sldLayoutId id="2147483661" r:id="rId10"/>
    <p:sldLayoutId id="2147483667" r:id="rId11"/>
    <p:sldLayoutId id="2147483662" r:id="rId12"/>
    <p:sldLayoutId id="2147483669" r:id="rId13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0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8.png"/><Relationship Id="rId7" Type="http://schemas.openxmlformats.org/officeDocument/2006/relationships/image" Target="../media/image24.pn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0.png"/><Relationship Id="rId11" Type="http://schemas.openxmlformats.org/officeDocument/2006/relationships/image" Target="../media/image30.png"/><Relationship Id="rId5" Type="http://schemas.openxmlformats.org/officeDocument/2006/relationships/image" Target="../media/image220.png"/><Relationship Id="rId10" Type="http://schemas.openxmlformats.org/officeDocument/2006/relationships/image" Target="../media/image29.png"/><Relationship Id="rId4" Type="http://schemas.openxmlformats.org/officeDocument/2006/relationships/image" Target="../media/image6.png"/><Relationship Id="rId9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390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207" y="2766432"/>
            <a:ext cx="8679585" cy="1359001"/>
          </a:xfrm>
          <a:prstGeom prst="rect">
            <a:avLst/>
          </a:prstGeom>
        </p:spPr>
        <p:txBody>
          <a:bodyPr/>
          <a:lstStyle/>
          <a:p>
            <a:r>
              <a:rPr lang="en-US" sz="2800" dirty="0"/>
              <a:t>Quantum Dynamical Hamiltonian Monte Carlo</a:t>
            </a:r>
            <a:br>
              <a:rPr lang="en-US" sz="2800" dirty="0"/>
            </a:br>
            <a:r>
              <a:rPr lang="en-US" sz="1800" b="0" i="0" u="none" strike="noStrike" baseline="0" dirty="0">
                <a:latin typeface="Abadi" panose="020B0604020104020204" pitchFamily="34" charset="0"/>
              </a:rPr>
              <a:t>Owen Lockwood, Peter Weiss, Filip </a:t>
            </a:r>
            <a:r>
              <a:rPr lang="en-US" sz="1800" b="0" i="0" u="none" strike="noStrike" baseline="0" dirty="0" err="1">
                <a:latin typeface="Abadi" panose="020B0604020104020204" pitchFamily="34" charset="0"/>
              </a:rPr>
              <a:t>Aronshtein</a:t>
            </a:r>
            <a:r>
              <a:rPr lang="en-US" sz="1800" b="0" i="0" u="none" strike="noStrike" baseline="0" dirty="0">
                <a:latin typeface="Abadi" panose="020B0604020104020204" pitchFamily="34" charset="0"/>
              </a:rPr>
              <a:t>, and Guillaume Verdon</a:t>
            </a:r>
            <a:br>
              <a:rPr lang="en-US" sz="1800" b="0" i="0" u="none" strike="noStrike" baseline="0" dirty="0">
                <a:latin typeface="Abadi" panose="020B0604020104020204" pitchFamily="34" charset="0"/>
              </a:rPr>
            </a:br>
            <a:br>
              <a:rPr lang="en-US" sz="1800" b="0" i="0" u="none" strike="noStrike" baseline="0" dirty="0">
                <a:latin typeface="Abadi" panose="020B0604020104020204" pitchFamily="34" charset="0"/>
              </a:rPr>
            </a:br>
            <a:br>
              <a:rPr lang="en-US" sz="4000" dirty="0"/>
            </a:br>
            <a:br>
              <a:rPr lang="en-US" sz="4000" dirty="0"/>
            </a:b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DEPARTMENT OF MATHEMATICAL SCIENCES     |    10/09/24</a:t>
            </a:r>
          </a:p>
          <a:p>
            <a:r>
              <a:rPr lang="en-US" dirty="0"/>
              <a:t>Jack Mandell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25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Phase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6404984" cy="3731519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Lift the target distribution onto a joint probability density, known as the </a:t>
                </a:r>
                <a:r>
                  <a:rPr lang="en-US" sz="2000" i="1" dirty="0"/>
                  <a:t>canonical distribution</a:t>
                </a:r>
                <a:r>
                  <a:rPr lang="en-US" sz="2000" dirty="0"/>
                  <a:t>, by choosing a conditional probability over momentum</a:t>
                </a: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Usually,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(0,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sz="2000" dirty="0"/>
                  <a:t>independent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,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𝑚𝑎𝑠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Easily ensures that marginalizing out the momentum gives the target distribution </a:t>
                </a:r>
              </a:p>
              <a:p>
                <a:pPr lvl="2"/>
                <a:r>
                  <a:rPr lang="en-US" sz="1600" dirty="0"/>
                  <a:t>the projection back onto parameter space is distributed according to the target distribution</a:t>
                </a: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6404984" cy="3731519"/>
              </a:xfrm>
              <a:prstGeom prst="rect">
                <a:avLst/>
              </a:prstGeom>
              <a:blipFill>
                <a:blip r:embed="rId3"/>
                <a:stretch>
                  <a:fillRect l="-856" t="-654" r="-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6A96E9-D487-8E89-3CC2-30FD366EE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937" y="989486"/>
            <a:ext cx="2011328" cy="146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140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Hamilton’s Equations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5734937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1800" dirty="0"/>
                  <a:t>Define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⁡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,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is the </a:t>
                </a:r>
                <a:r>
                  <a:rPr lang="en-US" sz="1800" i="1" dirty="0"/>
                  <a:t>energy</a:t>
                </a:r>
                <a:r>
                  <a:rPr lang="en-US" sz="1800" dirty="0"/>
                  <a:t> at any point in phase space. Then </a:t>
                </a: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800" b="0" i="1" dirty="0">
                  <a:latin typeface="Cambria Math" panose="02040503050406030204" pitchFamily="18" charset="0"/>
                </a:endParaRP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e>
                      </m:func>
                      <m:func>
                        <m:func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1800" i="1" dirty="0">
                  <a:latin typeface="Cambria Math" panose="02040503050406030204" pitchFamily="18" charset="0"/>
                </a:endParaRP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𝐾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/>
              </a:p>
              <a:p>
                <a:pPr lvl="1"/>
                <a:r>
                  <a:rPr lang="en-US" sz="1800" dirty="0"/>
                  <a:t>Here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sz="1800" dirty="0"/>
                  <a:t> is the Kinetic Energy and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is the Potential Energy of the point in phase space</a:t>
                </a:r>
              </a:p>
              <a:p>
                <a:pPr lvl="1"/>
                <a:r>
                  <a:rPr lang="en-US" sz="1800" dirty="0"/>
                  <a:t>Hamilton’s Equations</a:t>
                </a:r>
              </a:p>
              <a:p>
                <a:pPr lvl="1"/>
                <a:r>
                  <a:rPr lang="en-US" sz="1800" dirty="0"/>
                  <a:t>Integrating for some time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800" dirty="0"/>
                  <a:t> gives a trajectory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</a:t>
                </a:r>
              </a:p>
              <a:p>
                <a:pPr lvl="2"/>
                <a:r>
                  <a:rPr lang="en-US" sz="1400" dirty="0"/>
                  <a:t>How to integrate?</a:t>
                </a:r>
              </a:p>
              <a:p>
                <a:pPr marL="0" lvl="1" indent="0" algn="ctr">
                  <a:buNone/>
                </a:pPr>
                <a:endParaRPr lang="en-US" sz="2000" dirty="0"/>
              </a:p>
              <a:p>
                <a:pPr lvl="1" algn="ctr"/>
                <a:endParaRPr lang="en-US" sz="1800" dirty="0"/>
              </a:p>
              <a:p>
                <a:pPr marL="0" lvl="1" indent="0" algn="ctr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5734937" cy="1828800"/>
              </a:xfrm>
              <a:prstGeom prst="rect">
                <a:avLst/>
              </a:prstGeom>
              <a:blipFill>
                <a:blip r:embed="rId3"/>
                <a:stretch>
                  <a:fillRect l="-744" t="-1667" r="-213" b="-10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F7B66F8-4385-E132-B6AB-DB9819D75C20}"/>
                  </a:ext>
                </a:extLst>
              </p:cNvPr>
              <p:cNvSpPr txBox="1"/>
              <p:nvPr/>
            </p:nvSpPr>
            <p:spPr>
              <a:xfrm>
                <a:off x="2942998" y="3169227"/>
                <a:ext cx="5432882" cy="5300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=+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US" sz="1800" dirty="0"/>
                  <a:t>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𝐻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F7B66F8-4385-E132-B6AB-DB9819D75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2998" y="3169227"/>
                <a:ext cx="5432882" cy="530017"/>
              </a:xfrm>
              <a:prstGeom prst="rect">
                <a:avLst/>
              </a:prstGeom>
              <a:blipFill>
                <a:blip r:embed="rId5"/>
                <a:stretch>
                  <a:fillRect b="-45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67CAB53A-E8AA-D9EA-0E80-0F5F12F29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353" y="885966"/>
            <a:ext cx="2774370" cy="139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56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</a:t>
            </a:r>
            <a:r>
              <a:rPr lang="en-US" sz="1800" dirty="0"/>
              <a:t>ymplectic integrators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420471" y="778741"/>
            <a:ext cx="7932534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Hamilton equations are solved using symplectic integrators, which preserve phase space volume</a:t>
            </a:r>
          </a:p>
          <a:p>
            <a:pPr lvl="2"/>
            <a:r>
              <a:rPr lang="en-US" sz="1600" dirty="0"/>
              <a:t>Instead of drifting away from an energy level, it oscillates around the energy level even for a long integration time</a:t>
            </a:r>
          </a:p>
          <a:p>
            <a:pPr lvl="1"/>
            <a:r>
              <a:rPr lang="en-US" sz="2000" dirty="0"/>
              <a:t>If the probability distribution over momentum is independent of position, the simple </a:t>
            </a:r>
            <a:r>
              <a:rPr lang="en-US" sz="2000" i="1" dirty="0"/>
              <a:t>leapfrog integrator</a:t>
            </a:r>
            <a:r>
              <a:rPr lang="en-US" sz="2000" dirty="0"/>
              <a:t> is used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5F2C3D-5D6C-D257-0673-EC18AFDA4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828" y="2946470"/>
            <a:ext cx="1755221" cy="12134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DC221D-C99C-1205-0C54-F12C31C4E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1056" y="2946469"/>
            <a:ext cx="1769890" cy="12134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F63A9C-8A09-D3AF-71EA-842534731513}"/>
              </a:ext>
            </a:extLst>
          </p:cNvPr>
          <p:cNvSpPr txBox="1"/>
          <p:nvPr/>
        </p:nvSpPr>
        <p:spPr>
          <a:xfrm>
            <a:off x="1075232" y="4159917"/>
            <a:ext cx="1610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typical drift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C4A3-B816-413E-0CF1-84DC93AC1378}"/>
              </a:ext>
            </a:extLst>
          </p:cNvPr>
          <p:cNvSpPr txBox="1"/>
          <p:nvPr/>
        </p:nvSpPr>
        <p:spPr>
          <a:xfrm>
            <a:off x="6626693" y="4148708"/>
            <a:ext cx="1214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oscillation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33B7F8-18FE-4E7C-428C-121B173CC1BC}"/>
                  </a:ext>
                </a:extLst>
              </p:cNvPr>
              <p:cNvSpPr txBox="1"/>
              <p:nvPr/>
            </p:nvSpPr>
            <p:spPr>
              <a:xfrm>
                <a:off x="3293081" y="2961801"/>
                <a:ext cx="2778702" cy="14683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1200" dirty="0"/>
              </a:p>
              <a:p>
                <a:r>
                  <a:rPr lang="en-US" sz="1200" dirty="0"/>
                  <a:t>for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&lt;[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den>
                    </m:f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1200" dirty="0"/>
                  <a:t> do</a:t>
                </a:r>
              </a:p>
              <a:p>
                <a:r>
                  <a:rPr lang="en-US" sz="12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200" i="1"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𝜀</m:t>
                    </m:r>
                    <m:sSup>
                      <m:sSup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</m:oMath>
                </a14:m>
                <a:endParaRPr lang="en-US" sz="1200" dirty="0"/>
              </a:p>
              <a:p>
                <a:r>
                  <a:rPr lang="en-US" sz="1200" b="0" dirty="0"/>
                  <a:t>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</m:oMath>
                </a14:m>
                <a:endParaRPr lang="en-US" sz="1200" dirty="0"/>
              </a:p>
              <a:p>
                <a:r>
                  <a:rPr lang="en-US" sz="1200" dirty="0"/>
                  <a:t>end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33B7F8-18FE-4E7C-428C-121B173CC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3081" y="2961801"/>
                <a:ext cx="2778702" cy="1468351"/>
              </a:xfrm>
              <a:prstGeom prst="rect">
                <a:avLst/>
              </a:prstGeom>
              <a:blipFill>
                <a:blip r:embed="rId6"/>
                <a:stretch>
                  <a:fillRect b="-2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6466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Metropolis-Hastings Step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524729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>
                    <a:latin typeface="+mj-lt"/>
                  </a:rPr>
                  <a:t>While the symplectic integrators are more accurate, they still introduce bias in transitions that need correction</a:t>
                </a:r>
              </a:p>
              <a:p>
                <a:pPr lvl="1"/>
                <a:r>
                  <a:rPr lang="en-US" sz="2000" dirty="0">
                    <a:latin typeface="+mj-lt"/>
                  </a:rPr>
                  <a:t>Treat the Hamiltonian transition as a </a:t>
                </a:r>
                <a:r>
                  <a:rPr lang="en-US" sz="2000" i="1" dirty="0">
                    <a:latin typeface="+mj-lt"/>
                  </a:rPr>
                  <a:t>proposal</a:t>
                </a:r>
                <a:r>
                  <a:rPr lang="en-US" sz="2000" dirty="0">
                    <a:latin typeface="+mj-lt"/>
                  </a:rPr>
                  <a:t> to the Metropolis-Hastings step</a:t>
                </a:r>
              </a:p>
              <a:p>
                <a:pPr lvl="1"/>
                <a:r>
                  <a:rPr lang="en-US" sz="2000" dirty="0">
                    <a:latin typeface="+mj-lt"/>
                  </a:rPr>
                  <a:t>To ensure a reversibility of the proposal, flip the sign of momentum after the integration. Proposal is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,−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>
                    <a:latin typeface="+mj-lt"/>
                  </a:rPr>
                  <a:t>. </a:t>
                </a: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,−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1,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,−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sub>
                                  </m:sSub>
                                </m:e>
                              </m:d>
                            </m:sup>
                          </m:s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524729" cy="1828800"/>
              </a:xfrm>
              <a:prstGeom prst="rect">
                <a:avLst/>
              </a:prstGeom>
              <a:blipFill>
                <a:blip r:embed="rId3"/>
                <a:stretch>
                  <a:fillRect l="-644" t="-1333" r="-644" b="-67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91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Outline of Paper/Presentation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587075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Background</a:t>
            </a:r>
          </a:p>
          <a:p>
            <a:pPr lvl="1"/>
            <a:r>
              <a:rPr lang="en-US" sz="2000" b="0"/>
              <a:t>Quantum </a:t>
            </a:r>
            <a:r>
              <a:rPr lang="en-US" sz="2000" b="0" dirty="0"/>
              <a:t>Dynamical Hamiltonian Monte Carlo Algorithm</a:t>
            </a:r>
          </a:p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Simulations and Experiments</a:t>
            </a:r>
          </a:p>
          <a:p>
            <a:pPr lvl="1"/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Discussion and Conclusion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2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pPr marL="0" lvl="1" indent="0">
              <a:buNone/>
            </a:pPr>
            <a:r>
              <a:rPr lang="en-US" sz="1800" b="0">
                <a:solidFill>
                  <a:schemeClr val="accent3"/>
                </a:solidFill>
              </a:rPr>
              <a:t>Quantum </a:t>
            </a:r>
            <a:r>
              <a:rPr lang="en-US" sz="1800" b="0" dirty="0">
                <a:solidFill>
                  <a:schemeClr val="accent3"/>
                </a:solidFill>
              </a:rPr>
              <a:t>Dynamical Hamiltonian Monte Carlo Algorithm at a High Level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8443" y="812333"/>
                <a:ext cx="8546962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>
                    <a:latin typeface="+mj-lt"/>
                  </a:rPr>
                  <a:t>Idea: Use an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000" dirty="0">
                    <a:latin typeface="+mj-lt"/>
                  </a:rPr>
                  <a:t>-dimensional quantum simulation to suggest proposals </a:t>
                </a:r>
              </a:p>
              <a:p>
                <a:pPr lvl="1"/>
                <a:r>
                  <a:rPr lang="en-US" sz="2000" dirty="0">
                    <a:latin typeface="+mj-lt"/>
                  </a:rPr>
                  <a:t>Goals of the paper</a:t>
                </a:r>
              </a:p>
              <a:p>
                <a:pPr lvl="2"/>
                <a:r>
                  <a:rPr lang="en-US" sz="1600" dirty="0">
                    <a:latin typeface="+mj-lt"/>
                  </a:rPr>
                  <a:t>Demonstrate the capability of the algorithm against classical HMC on sample problems</a:t>
                </a:r>
              </a:p>
              <a:p>
                <a:pPr lvl="2"/>
                <a:r>
                  <a:rPr lang="en-US" sz="1600" dirty="0">
                    <a:latin typeface="+mj-lt"/>
                  </a:rPr>
                  <a:t>Highlight the connection between classical HMC </a:t>
                </a:r>
              </a:p>
              <a:p>
                <a:pPr lvl="2"/>
                <a:endParaRPr lang="en-US" sz="1600" dirty="0">
                  <a:latin typeface="+mj-lt"/>
                </a:endParaRPr>
              </a:p>
              <a:p>
                <a:pPr marL="0" lvl="1" indent="0">
                  <a:buNone/>
                </a:pPr>
                <a:endParaRPr lang="en-US" sz="2000" dirty="0">
                  <a:latin typeface="+mj-lt"/>
                </a:endParaRPr>
              </a:p>
              <a:p>
                <a:pPr marL="0" lvl="1" indent="0">
                  <a:buNone/>
                </a:pPr>
                <a:r>
                  <a:rPr lang="en-US" sz="2000" dirty="0">
                    <a:latin typeface="+mj-lt"/>
                  </a:rPr>
                  <a:t> </a:t>
                </a:r>
              </a:p>
              <a:p>
                <a:pPr lvl="1"/>
                <a:endParaRPr lang="en-US" sz="2000" dirty="0">
                  <a:latin typeface="+mj-lt"/>
                </a:endParaRPr>
              </a:p>
              <a:p>
                <a:pPr lvl="1"/>
                <a:endParaRPr lang="en-US" sz="2000" dirty="0">
                  <a:latin typeface="+mj-lt"/>
                </a:endParaRPr>
              </a:p>
              <a:p>
                <a:pPr lvl="1"/>
                <a:endParaRPr lang="en-US" sz="2000" dirty="0">
                  <a:latin typeface="+mj-lt"/>
                </a:endParaRPr>
              </a:p>
            </p:txBody>
          </p:sp>
        </mc:Choice>
        <mc:Fallback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8443" y="812333"/>
                <a:ext cx="8546962" cy="1828800"/>
              </a:xfrm>
              <a:prstGeom prst="rect">
                <a:avLst/>
              </a:prstGeom>
              <a:blipFill>
                <a:blip r:embed="rId3"/>
                <a:stretch>
                  <a:fillRect l="-641" t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83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QD-HMC </a:t>
            </a:r>
            <a:r>
              <a:rPr lang="en-US" dirty="0"/>
              <a:t>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324645" cy="3653813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Prep bit string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en-US" sz="2000" b="0" dirty="0"/>
                  <a:t>. Denote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)/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func>
                  </m:oMath>
                </a14:m>
                <a:r>
                  <a:rPr lang="en-US" sz="2000" b="0" dirty="0"/>
                  <a:t>. </a:t>
                </a:r>
              </a:p>
              <a:p>
                <a:pPr lvl="1"/>
                <a:r>
                  <a:rPr lang="en-US" sz="2000" dirty="0"/>
                  <a:t>Proposal step</a:t>
                </a:r>
                <a:endParaRPr lang="en-US" sz="2000" b="0" dirty="0"/>
              </a:p>
              <a:p>
                <a:pPr lvl="2"/>
                <a:r>
                  <a:rPr lang="en-US" sz="1600" dirty="0"/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𝜂𝜆</m:t>
                        </m:r>
                      </m:sub>
                    </m:sSub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:=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𝜂</m:t>
                    </m:r>
                    <m:f>
                      <m:f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16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600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p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</m:oMath>
                </a14:m>
                <a:r>
                  <a:rPr lang="en-US" sz="1600" b="0" dirty="0"/>
                  <a:t>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US" sz="1600" b="0" dirty="0"/>
                  <a:t> as the chosen momentum based 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1600" b="0" dirty="0"/>
                  <a:t> and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600" b="0" dirty="0"/>
                  <a:t> hyperparameters </a:t>
                </a:r>
              </a:p>
              <a:p>
                <a:pPr lvl="2"/>
                <a:r>
                  <a:rPr lang="en-US" sz="1600" dirty="0"/>
                  <a:t>Using Trotterization, apply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</m:acc>
                      </m:e>
                      <m:sub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𝜂𝜆</m:t>
                        </m:r>
                      </m:sub>
                    </m:sSub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≔</m:t>
                    </m:r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acc>
                          </m:e>
                          <m:sub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𝜂𝜆</m:t>
                            </m:r>
                          </m:sub>
                        </m:s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sz="1600" b="0" dirty="0"/>
                  <a:t> for some time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1600" b="0" dirty="0"/>
              </a:p>
              <a:p>
                <a:pPr lvl="2"/>
                <a:r>
                  <a:rPr lang="en-US" sz="1600" dirty="0"/>
                  <a:t>Measure the resultant quantum state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en-US" sz="1600" dirty="0"/>
                  <a:t> and obtain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1600" dirty="0"/>
                  <a:t>. </a:t>
                </a:r>
              </a:p>
              <a:p>
                <a:pPr lvl="1"/>
                <a:r>
                  <a:rPr lang="en-US" sz="2000" b="0" dirty="0"/>
                  <a:t>Acceptance step</a:t>
                </a:r>
              </a:p>
              <a:p>
                <a:pPr lvl="2"/>
                <a:r>
                  <a:rPr lang="en-US" sz="1600" b="0" dirty="0"/>
                  <a:t>Accept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1600" b="0" dirty="0"/>
                  <a:t> with probability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b="0" dirty="0"/>
                  <a:t>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(1,</m:t>
                        </m:r>
                        <m:func>
                          <m:func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exp</m:t>
                            </m:r>
                          </m:fName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))</m:t>
                            </m:r>
                          </m:e>
                        </m:func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1600" b="0" dirty="0"/>
              </a:p>
              <a:p>
                <a:pPr lvl="2"/>
                <a:endParaRPr lang="en-US" sz="1600" b="0" dirty="0"/>
              </a:p>
              <a:p>
                <a:pPr lvl="1"/>
                <a:endParaRPr lang="en-US" sz="2000" dirty="0"/>
              </a:p>
            </p:txBody>
          </p:sp>
        </mc:Choice>
        <mc:Fallback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324645" cy="3653813"/>
              </a:xfrm>
              <a:prstGeom prst="rect">
                <a:avLst/>
              </a:prstGeom>
              <a:blipFill>
                <a:blip r:embed="rId3"/>
                <a:stretch>
                  <a:fillRect l="-659" t="-6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69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Position Operator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146277" y="2047586"/>
                <a:ext cx="4716346" cy="3600805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1800" dirty="0"/>
                  <a:t>Eigenvectors are the computational basis states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⟩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1800" dirty="0"/>
                  <a:t> on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1800" dirty="0"/>
                  <a:t>-qubits with corresponding eigenvalues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</m:e>
                    </m:rad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1800" b="0" dirty="0"/>
                  <a:t> for </a:t>
                </a:r>
                <a:r>
                  <a:rPr lang="en-US" sz="1800" dirty="0"/>
                  <a:t>       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=0,1,2,…,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sz="1800" b="0" dirty="0"/>
              </a:p>
              <a:p>
                <a:pPr lvl="1"/>
                <a:r>
                  <a:rPr lang="en-US" sz="1800" dirty="0"/>
                  <a:t>The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en-US" sz="1800" dirty="0"/>
                  <a:t> represent positions on a 1D grid in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ra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[−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rad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rad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w.r.t the lower bound</a:t>
                </a: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146277" y="2047586"/>
                <a:ext cx="4716346" cy="3600805"/>
              </a:xfrm>
              <a:prstGeom prst="rect">
                <a:avLst/>
              </a:prstGeom>
              <a:blipFill>
                <a:blip r:embed="rId3"/>
                <a:stretch>
                  <a:fillRect l="-904" t="-1015" r="-1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5147688-C53E-2E2A-AFBF-6B246C1C6033}"/>
                  </a:ext>
                </a:extLst>
              </p:cNvPr>
              <p:cNvSpPr txBox="1"/>
              <p:nvPr/>
            </p:nvSpPr>
            <p:spPr>
              <a:xfrm>
                <a:off x="4611951" y="2157658"/>
                <a:ext cx="4532049" cy="19448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rad>
                      <m:d>
                        <m:dPr>
                          <m:begChr m:val="["/>
                          <m:endChr m:val="]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num>
                                  <m:den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(−</m:t>
                                </m:r>
                                <m:f>
                                  <m:f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num>
                                  <m:den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+1)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f>
                                  <m:f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num>
                                  <m:den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−1)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5147688-C53E-2E2A-AFBF-6B246C1C60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1951" y="2157658"/>
                <a:ext cx="4532049" cy="194482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9CFC811-98BF-79A1-42B1-6D4C9399701E}"/>
                  </a:ext>
                </a:extLst>
              </p:cNvPr>
              <p:cNvSpPr txBox="1"/>
              <p:nvPr/>
            </p:nvSpPr>
            <p:spPr>
              <a:xfrm>
                <a:off x="146277" y="808163"/>
                <a:ext cx="8707100" cy="12052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dirty="0"/>
                  <a:t>. Use 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-qubit approximation of position</a:t>
                </a:r>
              </a:p>
              <a:p>
                <a:pPr>
                  <a:buClr>
                    <a:schemeClr val="accent1"/>
                  </a:buClr>
                </a:pPr>
                <a:endParaRPr lang="en-US" dirty="0"/>
              </a:p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/>
                  <a:t>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-digit quantum system, the position operator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dirty="0"/>
                  <a:t> is the following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diagonal matrix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9CFC811-98BF-79A1-42B1-6D4C939970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277" y="808163"/>
                <a:ext cx="8707100" cy="1205266"/>
              </a:xfrm>
              <a:prstGeom prst="rect">
                <a:avLst/>
              </a:prstGeom>
              <a:blipFill>
                <a:blip r:embed="rId6"/>
                <a:stretch>
                  <a:fillRect l="-490" t="-2538" r="-630" b="-7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579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Position Operator Example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7183251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Let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=3</m:t>
                    </m:r>
                  </m:oMath>
                </a14:m>
                <a:r>
                  <a:rPr lang="en-US" sz="2000" dirty="0"/>
                  <a:t>, so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7183251" cy="1828800"/>
              </a:xfrm>
              <a:prstGeom prst="rect">
                <a:avLst/>
              </a:prstGeom>
              <a:blipFill>
                <a:blip r:embed="rId3"/>
                <a:stretch>
                  <a:fillRect l="-764" t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D7E2972-36E0-7A25-46C2-FE8365D0A422}"/>
              </a:ext>
            </a:extLst>
          </p:cNvPr>
          <p:cNvCxnSpPr>
            <a:cxnSpLocks/>
          </p:cNvCxnSpPr>
          <p:nvPr/>
        </p:nvCxnSpPr>
        <p:spPr>
          <a:xfrm flipV="1">
            <a:off x="2104990" y="3119928"/>
            <a:ext cx="4377183" cy="256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581D0D05-D3AE-A356-1C38-DD33C06544FA}"/>
              </a:ext>
            </a:extLst>
          </p:cNvPr>
          <p:cNvSpPr/>
          <p:nvPr/>
        </p:nvSpPr>
        <p:spPr>
          <a:xfrm>
            <a:off x="2260070" y="3109181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ABD6DE0-9F6C-825B-1B3E-6BBC628DCA6A}"/>
              </a:ext>
            </a:extLst>
          </p:cNvPr>
          <p:cNvSpPr/>
          <p:nvPr/>
        </p:nvSpPr>
        <p:spPr>
          <a:xfrm>
            <a:off x="2752764" y="3098744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FAE4E9A-5E7E-155A-6089-99FE4B88AD5E}"/>
              </a:ext>
            </a:extLst>
          </p:cNvPr>
          <p:cNvSpPr/>
          <p:nvPr/>
        </p:nvSpPr>
        <p:spPr>
          <a:xfrm>
            <a:off x="3200977" y="3097823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D762E69-64FA-5147-C6D8-3CD10943859A}"/>
                  </a:ext>
                </a:extLst>
              </p:cNvPr>
              <p:cNvSpPr txBox="1"/>
              <p:nvPr/>
            </p:nvSpPr>
            <p:spPr>
              <a:xfrm rot="18050243">
                <a:off x="1709040" y="1941317"/>
                <a:ext cx="19911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=|000⟩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D762E69-64FA-5147-C6D8-3CD1094385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050243">
                <a:off x="1709040" y="1941317"/>
                <a:ext cx="1991145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E2B52A7-6529-6845-95C0-9FCFEE951B53}"/>
              </a:ext>
            </a:extLst>
          </p:cNvPr>
          <p:cNvCxnSpPr>
            <a:cxnSpLocks/>
          </p:cNvCxnSpPr>
          <p:nvPr/>
        </p:nvCxnSpPr>
        <p:spPr>
          <a:xfrm flipH="1">
            <a:off x="2292641" y="2747663"/>
            <a:ext cx="90873" cy="1838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BF2B524-E7F6-7AE7-4C6E-2DA6AD852F72}"/>
              </a:ext>
            </a:extLst>
          </p:cNvPr>
          <p:cNvSpPr txBox="1"/>
          <p:nvPr/>
        </p:nvSpPr>
        <p:spPr>
          <a:xfrm>
            <a:off x="2153054" y="2757570"/>
            <a:ext cx="260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[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7FD17E-933E-1858-4CF0-1052A80F2EE0}"/>
              </a:ext>
            </a:extLst>
          </p:cNvPr>
          <p:cNvSpPr txBox="1"/>
          <p:nvPr/>
        </p:nvSpPr>
        <p:spPr>
          <a:xfrm>
            <a:off x="5863511" y="2762044"/>
            <a:ext cx="260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)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159B170-648D-A6D3-79F6-FAF19C56E92D}"/>
              </a:ext>
            </a:extLst>
          </p:cNvPr>
          <p:cNvSpPr/>
          <p:nvPr/>
        </p:nvSpPr>
        <p:spPr>
          <a:xfrm>
            <a:off x="3720793" y="3096688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897AE00-4407-D0CF-C7AA-FBCC413907FA}"/>
                  </a:ext>
                </a:extLst>
              </p:cNvPr>
              <p:cNvSpPr txBox="1"/>
              <p:nvPr/>
            </p:nvSpPr>
            <p:spPr>
              <a:xfrm>
                <a:off x="798846" y="3475363"/>
                <a:ext cx="1867782" cy="910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rad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897AE00-4407-D0CF-C7AA-FBCC413907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846" y="3475363"/>
                <a:ext cx="1867782" cy="9106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A114D5-A684-BBE5-0162-8370CAACA139}"/>
                  </a:ext>
                </a:extLst>
              </p:cNvPr>
              <p:cNvSpPr txBox="1"/>
              <p:nvPr/>
            </p:nvSpPr>
            <p:spPr>
              <a:xfrm>
                <a:off x="5863511" y="3495607"/>
                <a:ext cx="1794183" cy="910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rad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A114D5-A684-BBE5-0162-8370CAACA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3511" y="3495607"/>
                <a:ext cx="1794183" cy="9106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Oval 20">
            <a:extLst>
              <a:ext uri="{FF2B5EF4-FFF2-40B4-BE49-F238E27FC236}">
                <a16:creationId xmlns:a16="http://schemas.microsoft.com/office/drawing/2014/main" id="{0C996006-C12A-C30A-4DBF-BD562239CD7B}"/>
              </a:ext>
            </a:extLst>
          </p:cNvPr>
          <p:cNvSpPr/>
          <p:nvPr/>
        </p:nvSpPr>
        <p:spPr>
          <a:xfrm>
            <a:off x="4146157" y="3091603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AFEF67-153C-8023-9A20-A42574B9FAC1}"/>
              </a:ext>
            </a:extLst>
          </p:cNvPr>
          <p:cNvSpPr/>
          <p:nvPr/>
        </p:nvSpPr>
        <p:spPr>
          <a:xfrm>
            <a:off x="4627736" y="3085210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2B2E41-9507-469F-6987-4887D6AC728B}"/>
              </a:ext>
            </a:extLst>
          </p:cNvPr>
          <p:cNvSpPr/>
          <p:nvPr/>
        </p:nvSpPr>
        <p:spPr>
          <a:xfrm>
            <a:off x="5069310" y="3085210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5D788B3-AFBB-D47C-EA97-BAC805D48AB5}"/>
              </a:ext>
            </a:extLst>
          </p:cNvPr>
          <p:cNvSpPr/>
          <p:nvPr/>
        </p:nvSpPr>
        <p:spPr>
          <a:xfrm>
            <a:off x="5569024" y="3081401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F167C29-4FED-942A-61E7-D0AE8E197174}"/>
              </a:ext>
            </a:extLst>
          </p:cNvPr>
          <p:cNvSpPr/>
          <p:nvPr/>
        </p:nvSpPr>
        <p:spPr>
          <a:xfrm>
            <a:off x="6025598" y="3081401"/>
            <a:ext cx="79514" cy="7288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8A6A432-69A0-A7DE-823A-81A277623356}"/>
                  </a:ext>
                </a:extLst>
              </p:cNvPr>
              <p:cNvSpPr txBox="1"/>
              <p:nvPr/>
            </p:nvSpPr>
            <p:spPr>
              <a:xfrm rot="18050243">
                <a:off x="2205549" y="1998570"/>
                <a:ext cx="19911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=|001⟩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8A6A432-69A0-A7DE-823A-81A2776233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050243">
                <a:off x="2205549" y="1998570"/>
                <a:ext cx="1991145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687955C-95BC-26E2-E81D-8D6AB4576E1F}"/>
              </a:ext>
            </a:extLst>
          </p:cNvPr>
          <p:cNvCxnSpPr>
            <a:cxnSpLocks/>
          </p:cNvCxnSpPr>
          <p:nvPr/>
        </p:nvCxnSpPr>
        <p:spPr>
          <a:xfrm flipH="1">
            <a:off x="2789150" y="2772577"/>
            <a:ext cx="90873" cy="1838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89E9CFA-E68E-42CB-FD62-540E35918CC0}"/>
                  </a:ext>
                </a:extLst>
              </p:cNvPr>
              <p:cNvSpPr txBox="1"/>
              <p:nvPr/>
            </p:nvSpPr>
            <p:spPr>
              <a:xfrm rot="18050243">
                <a:off x="2706775" y="1969944"/>
                <a:ext cx="19911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=|010⟩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89E9CFA-E68E-42CB-FD62-540E35918C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050243">
                <a:off x="2706775" y="1969944"/>
                <a:ext cx="1991145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75C59CF-AAD3-DE1C-BFD6-38FA62E38A44}"/>
              </a:ext>
            </a:extLst>
          </p:cNvPr>
          <p:cNvCxnSpPr>
            <a:cxnSpLocks/>
          </p:cNvCxnSpPr>
          <p:nvPr/>
        </p:nvCxnSpPr>
        <p:spPr>
          <a:xfrm flipH="1">
            <a:off x="3280878" y="2773437"/>
            <a:ext cx="90873" cy="1838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B66EAF2-F29F-41B4-6763-B15D513D218D}"/>
                  </a:ext>
                </a:extLst>
              </p:cNvPr>
              <p:cNvSpPr txBox="1"/>
              <p:nvPr/>
            </p:nvSpPr>
            <p:spPr>
              <a:xfrm rot="18050243">
                <a:off x="5030229" y="1941316"/>
                <a:ext cx="19911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=|111⟩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B66EAF2-F29F-41B4-6763-B15D513D21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050243">
                <a:off x="5030229" y="1941316"/>
                <a:ext cx="1991145" cy="40011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44E940-CC49-B6EF-9B47-92B81A874F5D}"/>
              </a:ext>
            </a:extLst>
          </p:cNvPr>
          <p:cNvCxnSpPr>
            <a:cxnSpLocks/>
          </p:cNvCxnSpPr>
          <p:nvPr/>
        </p:nvCxnSpPr>
        <p:spPr>
          <a:xfrm flipH="1">
            <a:off x="5604332" y="2744809"/>
            <a:ext cx="90873" cy="1838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44FFBB-EA40-8E34-C622-1DFF86AF28A9}"/>
              </a:ext>
            </a:extLst>
          </p:cNvPr>
          <p:cNvCxnSpPr>
            <a:cxnSpLocks/>
          </p:cNvCxnSpPr>
          <p:nvPr/>
        </p:nvCxnSpPr>
        <p:spPr>
          <a:xfrm flipV="1">
            <a:off x="2023415" y="3235357"/>
            <a:ext cx="234271" cy="40247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1AE0D15-4DF6-8B91-9E58-C733678A7FAF}"/>
              </a:ext>
            </a:extLst>
          </p:cNvPr>
          <p:cNvCxnSpPr>
            <a:cxnSpLocks/>
          </p:cNvCxnSpPr>
          <p:nvPr/>
        </p:nvCxnSpPr>
        <p:spPr>
          <a:xfrm flipH="1" flipV="1">
            <a:off x="6151204" y="3248728"/>
            <a:ext cx="188271" cy="38910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8B39FC4-E63A-D32B-4E5E-01FB00B1C32D}"/>
              </a:ext>
            </a:extLst>
          </p:cNvPr>
          <p:cNvSpPr txBox="1"/>
          <p:nvPr/>
        </p:nvSpPr>
        <p:spPr>
          <a:xfrm>
            <a:off x="4731893" y="933750"/>
            <a:ext cx="774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 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0EA9FD0E-FD89-523C-FB53-74E822E6DF57}"/>
                  </a:ext>
                </a:extLst>
              </p:cNvPr>
              <p:cNvSpPr txBox="1"/>
              <p:nvPr/>
            </p:nvSpPr>
            <p:spPr>
              <a:xfrm rot="18050243">
                <a:off x="3216912" y="1941319"/>
                <a:ext cx="19911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⟩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=|011⟩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0EA9FD0E-FD89-523C-FB53-74E822E6DF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8050243">
                <a:off x="3216912" y="1941319"/>
                <a:ext cx="1991145" cy="40011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D1B44F-E344-F63B-321C-677FA27C137A}"/>
              </a:ext>
            </a:extLst>
          </p:cNvPr>
          <p:cNvCxnSpPr>
            <a:cxnSpLocks/>
          </p:cNvCxnSpPr>
          <p:nvPr/>
        </p:nvCxnSpPr>
        <p:spPr>
          <a:xfrm flipH="1">
            <a:off x="3791015" y="2744812"/>
            <a:ext cx="90873" cy="1838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464F92-D781-DA90-7F96-7282DFC8C59F}"/>
                  </a:ext>
                </a:extLst>
              </p:cNvPr>
              <p:cNvSpPr txBox="1"/>
              <p:nvPr/>
            </p:nvSpPr>
            <p:spPr>
              <a:xfrm>
                <a:off x="2454145" y="3499314"/>
                <a:ext cx="1794184" cy="9106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rad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C464F92-D781-DA90-7F96-7282DFC8C5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4145" y="3499314"/>
                <a:ext cx="1794184" cy="91069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6C7AD3E-12DB-4F6D-59FD-2B48BAD2CBCD}"/>
              </a:ext>
            </a:extLst>
          </p:cNvPr>
          <p:cNvCxnSpPr>
            <a:cxnSpLocks/>
          </p:cNvCxnSpPr>
          <p:nvPr/>
        </p:nvCxnSpPr>
        <p:spPr>
          <a:xfrm flipH="1" flipV="1">
            <a:off x="2774597" y="3235357"/>
            <a:ext cx="104391" cy="25872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6A9F53D-3D9F-C4E5-AFCF-B2574C426360}"/>
              </a:ext>
            </a:extLst>
          </p:cNvPr>
          <p:cNvSpPr txBox="1"/>
          <p:nvPr/>
        </p:nvSpPr>
        <p:spPr>
          <a:xfrm>
            <a:off x="1013289" y="1606799"/>
            <a:ext cx="1610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Eigenvectors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E9DD4D-A41D-9079-8250-2579D43227F7}"/>
              </a:ext>
            </a:extLst>
          </p:cNvPr>
          <p:cNvSpPr txBox="1"/>
          <p:nvPr/>
        </p:nvSpPr>
        <p:spPr>
          <a:xfrm>
            <a:off x="33777" y="3161791"/>
            <a:ext cx="1610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Eigenvalues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0F3774-662D-2214-3ADC-033A556BEC7A}"/>
              </a:ext>
            </a:extLst>
          </p:cNvPr>
          <p:cNvSpPr txBox="1"/>
          <p:nvPr/>
        </p:nvSpPr>
        <p:spPr>
          <a:xfrm>
            <a:off x="4723533" y="2579889"/>
            <a:ext cx="774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734971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Momentum Operator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664238"/>
                <a:ext cx="8607696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Denote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000" dirty="0"/>
                  <a:t> as the centered discrete Fourier transform 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𝑗𝑘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000" dirty="0"/>
              </a:p>
              <a:p>
                <a:pPr marL="0" lvl="1" indent="0">
                  <a:buNone/>
                </a:pPr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∈{−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,−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+1,…,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+1}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The momentum operator is defined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sSubSup>
                      <m:sSubSup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000" dirty="0"/>
                  <a:t>, same eigenvalues to the position operator and eigenvectors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⟩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acc>
                      <m:accPr>
                        <m:chr m:val="̂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acc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/>
                  <a:t> is Pauli-X gate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sz="2000" dirty="0"/>
                  <a:t> qubit. </a:t>
                </a:r>
              </a:p>
              <a:p>
                <a:pPr lvl="1"/>
                <a:r>
                  <a:rPr lang="en-US" sz="2000" dirty="0"/>
                  <a:t>Momentum is analogous to position in Fourier space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664238"/>
                <a:ext cx="8607696" cy="1828800"/>
              </a:xfrm>
              <a:prstGeom prst="rect">
                <a:avLst/>
              </a:prstGeom>
              <a:blipFill>
                <a:blip r:embed="rId3"/>
                <a:stretch>
                  <a:fillRect l="-779" t="-1667" r="-1204" b="-9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77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Outline of Paper/Presentation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587075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Background</a:t>
            </a:r>
          </a:p>
          <a:p>
            <a:pPr lvl="1"/>
            <a:r>
              <a:rPr lang="en-US" sz="2000" b="0"/>
              <a:t>Quantum </a:t>
            </a:r>
            <a:r>
              <a:rPr lang="en-US" sz="2000" b="0" dirty="0"/>
              <a:t>Dynamical Hamiltonian Monte Carlo Algorithm</a:t>
            </a:r>
          </a:p>
          <a:p>
            <a:pPr lvl="1"/>
            <a:r>
              <a:rPr lang="en-US" sz="2000" dirty="0"/>
              <a:t>Simulations and Experiments</a:t>
            </a:r>
          </a:p>
          <a:p>
            <a:pPr lvl="1"/>
            <a:r>
              <a:rPr lang="en-US" sz="2000" b="0" dirty="0"/>
              <a:t>Discussion and Conclusion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83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Trotterization Overview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664238"/>
            <a:ext cx="8607696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06DA549-E5D1-FA57-A672-BBFF860FC6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4416" y="821662"/>
                <a:ext cx="8607696" cy="3657599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1800" dirty="0"/>
                  <a:t>Need to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⟩"/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𝜓</m:t>
                            </m:r>
                            <m:d>
                              <m:dPr>
                                <m:ctrlP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</m:d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= </m:t>
                        </m:r>
                        <m:acc>
                          <m:accPr>
                            <m:chr m:val="̂"/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</m:acc>
                      </m:e>
                      <m: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𝜂𝜆</m:t>
                        </m:r>
                      </m:sub>
                    </m:sSub>
                    <m:r>
                      <a:rPr lang="en-US" sz="1800" i="1" dirty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|"/>
                        <m:endChr m:val="⟩"/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𝜓</m:t>
                        </m:r>
                        <m:d>
                          <m:d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</m:e>
                    </m:d>
                  </m:oMath>
                </a14:m>
                <a:endParaRPr lang="en-US" sz="1800" dirty="0"/>
              </a:p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sz="1800" dirty="0"/>
                  <a:t>Trotterization: sequentially apply simpler operators to simulate time evolution of the quantum state</a:t>
                </a:r>
              </a:p>
              <a:p>
                <a:pPr marL="168275" lvl="1" indent="-285750">
                  <a:buClr>
                    <a:schemeClr val="accent1"/>
                  </a:buClr>
                </a:pPr>
                <a:r>
                  <a:rPr lang="en-US" sz="18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𝜂𝜆</m:t>
                        </m:r>
                      </m:sub>
                    </m:sSub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, then </a:t>
                </a:r>
              </a:p>
              <a:p>
                <a:pPr marL="119063" lvl="2" indent="0" algn="ctr">
                  <a:buClr>
                    <a:schemeClr val="accent1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  <m:t>𝜂𝜆</m:t>
                              </m:r>
                            </m:sub>
                          </m:sSub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6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i="1" dirty="0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16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i="1" dirty="0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i="1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  <m:sSup>
                        <m:sSup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  <m:r>
                        <a:rPr lang="en-US" sz="1600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𝒪</m:t>
                      </m:r>
                      <m:r>
                        <a:rPr lang="en-US" sz="1600" b="0" i="0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b="0" dirty="0"/>
              </a:p>
              <a:p>
                <a:pPr marL="119063" lvl="2" indent="0">
                  <a:buClr>
                    <a:schemeClr val="accent1"/>
                  </a:buClr>
                  <a:buNone/>
                </a:pPr>
                <a:r>
                  <a:rPr lang="en-US" sz="1800" dirty="0"/>
                  <a:t>since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acc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acc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sz="1800" b="0" dirty="0"/>
                  <a:t> in general</a:t>
                </a:r>
              </a:p>
              <a:p>
                <a:pPr marL="168275" lvl="1" indent="-285750">
                  <a:buClr>
                    <a:schemeClr val="accent1"/>
                  </a:buClr>
                </a:pPr>
                <a:r>
                  <a:rPr lang="en-US" sz="2000" dirty="0"/>
                  <a:t>In this case,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 dirty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𝜂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000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i="1" dirty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p>
                            <m:r>
                              <a:rPr lang="en-US" sz="20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000" b="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 dirty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</m:oMath>
                </a14:m>
                <a:endParaRPr lang="en-US" sz="2000" b="0" dirty="0"/>
              </a:p>
              <a:p>
                <a:pPr marL="168275" lvl="1" indent="-285750">
                  <a:buClr>
                    <a:schemeClr val="accent1"/>
                  </a:buClr>
                </a:pPr>
                <a:endParaRPr lang="en-US" sz="1800" b="0" dirty="0"/>
              </a:p>
              <a:p>
                <a:pPr marL="168275" lvl="1" indent="-285750">
                  <a:buClr>
                    <a:schemeClr val="accent1"/>
                  </a:buClr>
                </a:pPr>
                <a:endParaRPr lang="en-US" sz="2000" dirty="0"/>
              </a:p>
              <a:p>
                <a:pPr lvl="1"/>
                <a:endParaRPr lang="en-US" sz="2000" dirty="0"/>
              </a:p>
            </p:txBody>
          </p:sp>
        </mc:Choice>
        <mc:Fallback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06DA549-E5D1-FA57-A672-BBFF860FC6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416" y="821662"/>
                <a:ext cx="8607696" cy="3657599"/>
              </a:xfrm>
              <a:prstGeom prst="rect">
                <a:avLst/>
              </a:prstGeom>
              <a:blipFill>
                <a:blip r:embed="rId4"/>
                <a:stretch>
                  <a:fillRect l="-637" t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3011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How Trotterization updates the Hamiltonian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664238"/>
                <a:ext cx="8607696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Using the Heisenberg picture, operators evolve over time by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sup>
                      </m:sSup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ℏ</m:t>
                          </m:r>
                        </m:sup>
                      </m:sSup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(0)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By taking the derivative of both sides w.r.t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, one can derive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sup>
                      </m:sSup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[</m:t>
                      </m:r>
                      <m:acc>
                        <m:accPr>
                          <m:chr m:val="̂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)]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Let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, then evolution of position and momentum operators are 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𝜂</m:t>
                          </m:r>
                          <m:f>
                            <m:fPr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 dirty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000" i="1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𝜂</m:t>
                      </m:r>
                      <m:acc>
                        <m:accPr>
                          <m:chr m:val="̂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</m:num>
                        <m:den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ℏ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𝜂</m:t>
                          </m:r>
                          <m:f>
                            <m:fPr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i="1" dirty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000" i="1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en-US" sz="2000" b="0" i="0" dirty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en-US" sz="2000" dirty="0"/>
              </a:p>
              <a:p>
                <a:pPr marL="0" lvl="1" indent="0">
                  <a:buNone/>
                </a:pPr>
                <a:endParaRPr lang="en-US" sz="2000" dirty="0"/>
              </a:p>
              <a:p>
                <a:pPr marL="0" lvl="1" indent="0">
                  <a:buNone/>
                </a:pPr>
                <a:endParaRPr lang="en-US" sz="2000" dirty="0"/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</p:txBody>
          </p:sp>
        </mc:Choice>
        <mc:Fallback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664238"/>
                <a:ext cx="8607696" cy="1828800"/>
              </a:xfrm>
              <a:prstGeom prst="rect">
                <a:avLst/>
              </a:prstGeom>
              <a:blipFill>
                <a:blip r:embed="rId3"/>
                <a:stretch>
                  <a:fillRect l="-637" t="-1667" b="-105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2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Trotter Updates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538584" cy="3821575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1800" dirty="0"/>
                  <a:t>Updates become</a:t>
                </a:r>
                <a:endParaRPr lang="en-US" sz="18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1800" i="1" dirty="0">
                        <a:latin typeface="Cambria Math" panose="02040503050406030204" pitchFamily="18" charset="0"/>
                      </a:rPr>
                      <m:t>→ 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1800" i="1" dirty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en-US" sz="1800" dirty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</m:oMath>
                </a14:m>
                <a:endParaRPr lang="en-US" sz="1800" dirty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  <m:sSup>
                          <m:s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𝜂</m:t>
                        </m:r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i="1" dirty="0">
                        <a:latin typeface="Cambria Math" panose="02040503050406030204" pitchFamily="18" charset="0"/>
                      </a:rPr>
                      <m:t>𝜂</m:t>
                    </m:r>
                    <m:acc>
                      <m:accPr>
                        <m:chr m:val="̂"/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By evolving both target and kinetic Hamiltonian at the same time yields:</a:t>
                </a:r>
              </a:p>
              <a:p>
                <a:pPr marL="225425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←</m:t>
                      </m:r>
                      <m:acc>
                        <m:accPr>
                          <m:chr m:val="̂"/>
                          <m:ctrlPr>
                            <a:rPr lang="en-US" sz="16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i="1" dirty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16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i="1" dirty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1600" i="1" dirty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 dirty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en-US" sz="1600" dirty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1600" i="1" dirty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16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  <a:p>
                <a:pPr lvl="1"/>
                <a:r>
                  <a:rPr lang="en-US" sz="1800" dirty="0"/>
                  <a:t>This is essentially performing gradient descent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1800" dirty="0"/>
              </a:p>
              <a:p>
                <a:pPr lvl="2"/>
                <a:r>
                  <a:rPr lang="en-US" sz="1600" dirty="0"/>
                  <a:t>Repeat update over a time interval to obtain the proposal point</a:t>
                </a:r>
              </a:p>
              <a:p>
                <a:pPr lvl="1"/>
                <a:r>
                  <a:rPr lang="en-US" sz="1800" dirty="0"/>
                  <a:t>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800" dirty="0"/>
                  <a:t> approaching zero, this simulates particle motion in potential field</a:t>
                </a:r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538584" cy="3821575"/>
              </a:xfrm>
              <a:prstGeom prst="rect">
                <a:avLst/>
              </a:prstGeom>
              <a:blipFill>
                <a:blip r:embed="rId3"/>
                <a:stretch>
                  <a:fillRect l="-500" t="-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01FC81C-D0E6-A559-CCA4-4F1F2F2BDCEC}"/>
                  </a:ext>
                </a:extLst>
              </p:cNvPr>
              <p:cNvSpPr txBox="1"/>
              <p:nvPr/>
            </p:nvSpPr>
            <p:spPr>
              <a:xfrm>
                <a:off x="4493708" y="1765595"/>
                <a:ext cx="384894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0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∼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𝑚𝑎𝑠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, then position updated by velocity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01FC81C-D0E6-A559-CCA4-4F1F2F2BDC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3708" y="1765595"/>
                <a:ext cx="3848949" cy="646331"/>
              </a:xfrm>
              <a:prstGeom prst="rect">
                <a:avLst/>
              </a:prstGeom>
              <a:blipFill>
                <a:blip r:embed="rId5"/>
                <a:stretch>
                  <a:fillRect l="-1266" t="-5660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F1A698B9-8954-AAAE-BA7D-B9F6FA4A32B9}"/>
              </a:ext>
            </a:extLst>
          </p:cNvPr>
          <p:cNvSpPr txBox="1"/>
          <p:nvPr/>
        </p:nvSpPr>
        <p:spPr>
          <a:xfrm>
            <a:off x="4493708" y="1066781"/>
            <a:ext cx="45408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momentum shifted proportional to negative gradient of target function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E972AF-B31C-510F-4B0F-9CCDF80026B3}"/>
              </a:ext>
            </a:extLst>
          </p:cNvPr>
          <p:cNvCxnSpPr>
            <a:cxnSpLocks/>
          </p:cNvCxnSpPr>
          <p:nvPr/>
        </p:nvCxnSpPr>
        <p:spPr>
          <a:xfrm flipH="1">
            <a:off x="4019107" y="1377551"/>
            <a:ext cx="529198" cy="1703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3612733-974B-B027-77AF-523FC38CD400}"/>
              </a:ext>
            </a:extLst>
          </p:cNvPr>
          <p:cNvCxnSpPr>
            <a:cxnSpLocks/>
          </p:cNvCxnSpPr>
          <p:nvPr/>
        </p:nvCxnSpPr>
        <p:spPr>
          <a:xfrm flipH="1">
            <a:off x="3676493" y="2088761"/>
            <a:ext cx="8172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8971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Trotter Steps Example to Generate a Single Proposal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578EAA-AD83-A4C7-A8A9-1CBE2A8422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400"/>
          <a:stretch/>
        </p:blipFill>
        <p:spPr>
          <a:xfrm>
            <a:off x="472921" y="2808646"/>
            <a:ext cx="7827633" cy="1567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E5F3BD-90F2-6DB0-AF9E-2CE52C100381}"/>
              </a:ext>
            </a:extLst>
          </p:cNvPr>
          <p:cNvSpPr txBox="1"/>
          <p:nvPr/>
        </p:nvSpPr>
        <p:spPr>
          <a:xfrm>
            <a:off x="353290" y="2026582"/>
            <a:ext cx="3068783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Wavefunction initialed away from (0,0), 100% in the location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9CD2B4-4920-68F5-09F6-C99104018AD0}"/>
              </a:ext>
            </a:extLst>
          </p:cNvPr>
          <p:cNvSpPr txBox="1"/>
          <p:nvPr/>
        </p:nvSpPr>
        <p:spPr>
          <a:xfrm>
            <a:off x="5061742" y="2017414"/>
            <a:ext cx="299177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Final wavefunction is localized near mean (0,0)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688BA4-99FE-F8AC-B431-1406D8A8533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625164" y="2611357"/>
            <a:ext cx="262518" cy="6839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7EB6D0E-79FE-2CDC-50E3-35B82AF24620}"/>
              </a:ext>
            </a:extLst>
          </p:cNvPr>
          <p:cNvCxnSpPr>
            <a:cxnSpLocks/>
          </p:cNvCxnSpPr>
          <p:nvPr/>
        </p:nvCxnSpPr>
        <p:spPr>
          <a:xfrm>
            <a:off x="6605156" y="2602189"/>
            <a:ext cx="408708" cy="693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E431B958-2A53-1D1D-54C0-191E609DA7E6}"/>
              </a:ext>
            </a:extLst>
          </p:cNvPr>
          <p:cNvSpPr txBox="1">
            <a:spLocks/>
          </p:cNvSpPr>
          <p:nvPr/>
        </p:nvSpPr>
        <p:spPr>
          <a:xfrm>
            <a:off x="224416" y="798917"/>
            <a:ext cx="8566294" cy="88766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9B9D1E3-579F-4526-B52B-A8EA86B97EBC}"/>
                  </a:ext>
                </a:extLst>
              </p:cNvPr>
              <p:cNvSpPr txBox="1"/>
              <p:nvPr/>
            </p:nvSpPr>
            <p:spPr>
              <a:xfrm>
                <a:off x="353290" y="750447"/>
                <a:ext cx="832464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/>
                  <a:t>Let the target distribution be a 2D Gaussian with mean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(0,0)</m:t>
                    </m:r>
                  </m:oMath>
                </a14:m>
                <a:r>
                  <a:rPr lang="en-US" dirty="0"/>
                  <a:t>. </a:t>
                </a:r>
              </a:p>
              <a:p>
                <a:pPr marL="285750" indent="-28575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US" dirty="0"/>
                  <a:t>Below is the progression over 10 Trotter steps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2</m:t>
                    </m:r>
                  </m:oMath>
                </a14:m>
                <a:r>
                  <a:rPr lang="en-US" dirty="0"/>
                  <a:t>) of the probability wavefunction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9B9D1E3-579F-4526-B52B-A8EA86B97E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290" y="750447"/>
                <a:ext cx="8324645" cy="923330"/>
              </a:xfrm>
              <a:prstGeom prst="rect">
                <a:avLst/>
              </a:prstGeom>
              <a:blipFill>
                <a:blip r:embed="rId5"/>
                <a:stretch>
                  <a:fillRect l="-512" t="-3289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3705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Connection to Leapfrog Integration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125179" y="650061"/>
                <a:ext cx="6878133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We see that from symplectic integration with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𝜀</m:t>
                      </m:r>
                      <m:sSup>
                        <m:sSup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18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US" sz="180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Recall, the trotter update is </a:t>
                </a: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→</m:t>
                      </m:r>
                      <m:acc>
                        <m:accPr>
                          <m:chr m:val="̂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𝜂</m:t>
                      </m:r>
                      <m:acc>
                        <m:accPr>
                          <m:chr m:val="̂"/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en-US" sz="2000" dirty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These are equivalent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𝜀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,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Δt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The algorithm recovers the behavior of symplectic integration</a:t>
                </a:r>
              </a:p>
              <a:p>
                <a:pPr lvl="2"/>
                <a:r>
                  <a:rPr lang="en-US" sz="1600" dirty="0"/>
                  <a:t>But now an exponential number of superpositions integrated at once</a:t>
                </a:r>
                <a:endParaRPr lang="en-US" sz="2000" dirty="0"/>
              </a:p>
              <a:p>
                <a:pPr lvl="1"/>
                <a:endParaRPr lang="en-US" sz="2000" dirty="0"/>
              </a:p>
              <a:p>
                <a:pPr marL="225425" lvl="2" indent="0" algn="ctr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125179" y="650061"/>
                <a:ext cx="6878133" cy="1828800"/>
              </a:xfrm>
              <a:prstGeom prst="rect">
                <a:avLst/>
              </a:prstGeom>
              <a:blipFill>
                <a:blip r:embed="rId3"/>
                <a:stretch>
                  <a:fillRect l="-798" b="-11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E83C5C1-9E2D-BEDB-3E4F-1F2AA4192F3A}"/>
                  </a:ext>
                </a:extLst>
              </p:cNvPr>
              <p:cNvSpPr txBox="1"/>
              <p:nvPr/>
            </p:nvSpPr>
            <p:spPr>
              <a:xfrm>
                <a:off x="6240119" y="1196289"/>
                <a:ext cx="2778702" cy="1468351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1200" dirty="0"/>
              </a:p>
              <a:p>
                <a:r>
                  <a:rPr lang="en-US" sz="1200" dirty="0"/>
                  <a:t>for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&lt;[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den>
                    </m:f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1200" dirty="0"/>
                  <a:t> do</a:t>
                </a:r>
              </a:p>
              <a:p>
                <a:r>
                  <a:rPr lang="en-US" sz="12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𝜀</m:t>
                    </m:r>
                    <m:sSup>
                      <m:sSup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</m:oMath>
                </a14:m>
                <a:endParaRPr lang="en-US" sz="1200" dirty="0"/>
              </a:p>
              <a:p>
                <a:r>
                  <a:rPr lang="en-US" sz="1200" b="0" dirty="0"/>
                  <a:t>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+1/2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</m:oMath>
                </a14:m>
                <a:endParaRPr lang="en-US" sz="1200" dirty="0"/>
              </a:p>
              <a:p>
                <a:r>
                  <a:rPr lang="en-US" sz="1200" dirty="0"/>
                  <a:t>end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E83C5C1-9E2D-BEDB-3E4F-1F2AA4192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0119" y="1196289"/>
                <a:ext cx="2778702" cy="1468351"/>
              </a:xfrm>
              <a:prstGeom prst="rect">
                <a:avLst/>
              </a:prstGeom>
              <a:blipFill>
                <a:blip r:embed="rId5"/>
                <a:stretch>
                  <a:fillRect b="-1646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62F6216-141A-D8B7-420F-F6CCFE8CAD21}"/>
              </a:ext>
            </a:extLst>
          </p:cNvPr>
          <p:cNvSpPr txBox="1"/>
          <p:nvPr/>
        </p:nvSpPr>
        <p:spPr>
          <a:xfrm>
            <a:off x="6648892" y="2629199"/>
            <a:ext cx="2884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Recall Leapfrog Integration </a:t>
            </a:r>
          </a:p>
        </p:txBody>
      </p:sp>
    </p:spTree>
    <p:extLst>
      <p:ext uri="{BB962C8B-B14F-4D97-AF65-F5344CB8AC3E}">
        <p14:creationId xmlns:p14="http://schemas.microsoft.com/office/powerpoint/2010/main" val="1964529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QD-HMC </a:t>
            </a:r>
            <a:r>
              <a:rPr lang="en-US" dirty="0"/>
              <a:t>Energy/Volume Conservation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673399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Verify that QD-HMC has same properties as classical HMC </a:t>
                </a:r>
              </a:p>
              <a:p>
                <a:pPr lvl="1"/>
                <a:r>
                  <a:rPr lang="en-US" sz="2000" dirty="0"/>
                  <a:t>Use the following properties</a:t>
                </a:r>
              </a:p>
              <a:p>
                <a:pPr marL="225425" lvl="2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𝜂</m:t>
                    </m:r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US" sz="1600" dirty="0"/>
                  <a:t>     and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/>
                  <a:t> </a:t>
                </a:r>
              </a:p>
              <a:p>
                <a:pPr lvl="1"/>
                <a:r>
                  <a:rPr lang="en-US" sz="2000" dirty="0"/>
                  <a:t>Energy preserving: </a:t>
                </a:r>
              </a:p>
              <a:p>
                <a:pPr marL="225425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̂"/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</m:acc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den>
                              </m:f>
                              <m:f>
                                <m:fPr>
                                  <m:ctrlPr>
                                    <a:rPr lang="en-US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</m:acc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  <m:f>
                                <m:f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b="0" i="1" smtClean="0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num>
                                    <m:den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den>
                                  </m:f>
                                  <m:f>
                                    <m:f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num>
                                    <m:den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num>
                                    <m:den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num>
                                    <m:den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den>
                                  </m:f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</m:e>
                          </m:nary>
                        </m:e>
                      </m:nary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Volume preserving: </a:t>
                </a:r>
              </a:p>
              <a:p>
                <a:pPr marL="225425" lvl="2" indent="0" algn="ctr">
                  <a:buNone/>
                </a:pPr>
                <a:r>
                  <a:rPr lang="en-US" sz="1600" dirty="0"/>
                  <a:t>divergence of the map </a:t>
                </a:r>
                <a14:m>
                  <m:oMath xmlns:m="http://schemas.openxmlformats.org/officeDocument/2006/math"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𝑭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=(</m:t>
                    </m:r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→(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  <m:acc>
                          <m:accPr>
                            <m:chr m:val="̂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/>
                  <a:t> is 0</a:t>
                </a: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673399" cy="1828800"/>
              </a:xfrm>
              <a:prstGeom prst="rect">
                <a:avLst/>
              </a:prstGeom>
              <a:blipFill>
                <a:blip r:embed="rId3"/>
                <a:stretch>
                  <a:fillRect l="-632" t="-1333" b="-96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898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QD-HMC </a:t>
            </a:r>
            <a:r>
              <a:rPr lang="en-US" dirty="0"/>
              <a:t>Reversible and Symmetric Proposals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434249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/>
                  <a:t>In quantum </a:t>
                </a:r>
                <a:r>
                  <a:rPr lang="en-US" sz="2000" dirty="0"/>
                  <a:t>version, symmetry is proven by showing that </a:t>
                </a: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𝑈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𝜂𝜆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𝑈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𝜂𝜆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We can use the same simplified acceptance-rejection condition as in classical HMC</a:t>
                </a:r>
              </a:p>
              <a:p>
                <a:pPr lvl="1"/>
                <a:r>
                  <a:rPr lang="en-US" sz="2000" dirty="0"/>
                  <a:t>As in classical version, need to add a sign flip to momentum to ensure reversibility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′,−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2000" dirty="0"/>
              </a:p>
              <a:p>
                <a:pPr marL="0" lvl="1" indent="0">
                  <a:buNone/>
                </a:pPr>
                <a:endParaRPr lang="en-US" sz="2000" dirty="0"/>
              </a:p>
              <a:p>
                <a:pPr marL="0" lvl="1" indent="0" algn="ctr">
                  <a:buNone/>
                </a:pPr>
                <a:r>
                  <a:rPr lang="en-US" sz="2000" dirty="0"/>
                  <a:t> </a:t>
                </a:r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434249" cy="1828800"/>
              </a:xfrm>
              <a:prstGeom prst="rect">
                <a:avLst/>
              </a:prstGeom>
              <a:blipFill>
                <a:blip r:embed="rId3"/>
                <a:stretch>
                  <a:fillRect l="-651" t="-1333" b="-4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356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Outline of Paper/Presentation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587075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Background</a:t>
            </a:r>
          </a:p>
          <a:p>
            <a:pPr lvl="1"/>
            <a:r>
              <a:rPr lang="en-US" sz="2000" b="0">
                <a:solidFill>
                  <a:schemeClr val="tx2">
                    <a:lumMod val="25000"/>
                    <a:lumOff val="75000"/>
                  </a:schemeClr>
                </a:solidFill>
              </a:rPr>
              <a:t>Quantum </a:t>
            </a:r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Dynamical Hamiltonian Monte Carlo Algorithm</a:t>
            </a:r>
          </a:p>
          <a:p>
            <a:pPr lvl="1"/>
            <a:r>
              <a:rPr lang="en-US" sz="2000" dirty="0"/>
              <a:t>Simulations and Experiments</a:t>
            </a:r>
          </a:p>
          <a:p>
            <a:pPr lvl="1"/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Discussion and Conclusion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63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QD-HMC Energy Minimization Convergence Example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7" y="798917"/>
                <a:ext cx="5135374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Showed the minimization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l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og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)/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for two different temperature regimes</a:t>
                </a:r>
              </a:p>
              <a:p>
                <a:pPr lvl="2"/>
                <a:r>
                  <a:rPr lang="en-US" sz="1600" dirty="0"/>
                  <a:t>Gaussian: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endParaRPr lang="en-US" sz="1600" dirty="0"/>
              </a:p>
              <a:p>
                <a:pPr lvl="2"/>
                <a:r>
                  <a:rPr lang="en-US" sz="1600" dirty="0"/>
                  <a:t>Rosenbrock: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pPr lvl="2"/>
                <a:r>
                  <a:rPr lang="en-US" sz="1600" dirty="0"/>
                  <a:t>Double Well: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−(</m:t>
                    </m:r>
                    <m:sSubSup>
                      <m:sSub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b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−4</m:t>
                    </m:r>
                    <m:sSubSup>
                      <m:sSub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600" dirty="0"/>
              </a:p>
              <a:p>
                <a:pPr lvl="2"/>
                <a:r>
                  <a:rPr lang="en-US" sz="1600" dirty="0" err="1"/>
                  <a:t>Styblinski</a:t>
                </a:r>
                <a:r>
                  <a:rPr lang="en-US" sz="1600" dirty="0"/>
                  <a:t>-Tang: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b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−16</m:t>
                        </m:r>
                        <m:sSubSup>
                          <m:sSub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+5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sz="1600" dirty="0"/>
              </a:p>
              <a:p>
                <a:pPr lvl="1"/>
                <a:r>
                  <a:rPr lang="en-US" sz="2000" dirty="0"/>
                  <a:t>QD-HMC performs well on low temperature regimes (where probability curve is highly localized)</a:t>
                </a:r>
              </a:p>
              <a:p>
                <a:pPr lvl="2"/>
                <a:endParaRPr lang="en-US" sz="1600" dirty="0"/>
              </a:p>
              <a:p>
                <a:pPr lvl="2"/>
                <a:endParaRPr lang="en-US" sz="16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7" y="798917"/>
                <a:ext cx="5135374" cy="1828800"/>
              </a:xfrm>
              <a:prstGeom prst="rect">
                <a:avLst/>
              </a:prstGeom>
              <a:blipFill>
                <a:blip r:embed="rId3"/>
                <a:stretch>
                  <a:fillRect l="-1069" t="-1333" r="-2138" b="-8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E7EE12-66C4-8824-2077-4A53FE23B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011" y="991772"/>
            <a:ext cx="3721571" cy="254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544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Autocorrection Time Analysis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7" y="798917"/>
                <a:ext cx="5979436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Autocorrection Time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2000" dirty="0"/>
                  <a:t>: the number of steps the Markov chain needs to “forget” its initial position</a:t>
                </a:r>
              </a:p>
              <a:p>
                <a:pPr lvl="2"/>
                <a:r>
                  <a:rPr lang="en-US" sz="1600" dirty="0"/>
                  <a:t>How long until samples become independent from previous</a:t>
                </a:r>
              </a:p>
              <a:p>
                <a:pPr lvl="1"/>
                <a:r>
                  <a:rPr lang="en-US" sz="2000" dirty="0"/>
                  <a:t>Experiments with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= 5.0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QD-HMC has lower autocorrection time across many of the samples</a:t>
                </a: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7" y="798917"/>
                <a:ext cx="5979436" cy="1828800"/>
              </a:xfrm>
              <a:prstGeom prst="rect">
                <a:avLst/>
              </a:prstGeom>
              <a:blipFill>
                <a:blip r:embed="rId3"/>
                <a:stretch>
                  <a:fillRect l="-917" t="-1333" b="-39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0DF719-8125-8A60-E5A7-B41834F1EC9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734"/>
          <a:stretch/>
        </p:blipFill>
        <p:spPr>
          <a:xfrm>
            <a:off x="6394040" y="745587"/>
            <a:ext cx="2559573" cy="38334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F60B5F-530B-5362-C3D2-BBF5504E9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739" y="3322939"/>
            <a:ext cx="1932902" cy="12238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22A2EF-158C-3027-7EB0-20DDCDD4ABA3}"/>
              </a:ext>
            </a:extLst>
          </p:cNvPr>
          <p:cNvSpPr txBox="1"/>
          <p:nvPr/>
        </p:nvSpPr>
        <p:spPr>
          <a:xfrm>
            <a:off x="4912023" y="3170324"/>
            <a:ext cx="14448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Double Well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DDD7B4-A2F1-FD5D-BE6C-13580EA3A9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106" y="3416545"/>
            <a:ext cx="2400635" cy="9360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EEE7F66-C267-7320-EBC0-447CD90F3C3C}"/>
                  </a:ext>
                </a:extLst>
              </p:cNvPr>
              <p:cNvSpPr txBox="1"/>
              <p:nvPr/>
            </p:nvSpPr>
            <p:spPr>
              <a:xfrm>
                <a:off x="2113888" y="3480533"/>
                <a:ext cx="2458112" cy="3520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600" dirty="0"/>
                  <a:t>Samples: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bSup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EEE7F66-C267-7320-EBC0-447CD90F3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3888" y="3480533"/>
                <a:ext cx="2458112" cy="352019"/>
              </a:xfrm>
              <a:prstGeom prst="rect">
                <a:avLst/>
              </a:prstGeom>
              <a:blipFill>
                <a:blip r:embed="rId8"/>
                <a:stretch>
                  <a:fillRect l="-1489" t="-1724" b="-206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059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Outline of Paper/Presentation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587075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Background</a:t>
            </a:r>
          </a:p>
          <a:p>
            <a:pPr lvl="1"/>
            <a:r>
              <a:rPr lang="en-US" sz="2000" b="0">
                <a:solidFill>
                  <a:schemeClr val="tx2">
                    <a:lumMod val="25000"/>
                    <a:lumOff val="75000"/>
                  </a:schemeClr>
                </a:solidFill>
              </a:rPr>
              <a:t>Quantum </a:t>
            </a:r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Dynamical Hamiltonian Monte Carlo Algorithm</a:t>
            </a:r>
          </a:p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Simulations and Experiments</a:t>
            </a:r>
          </a:p>
          <a:p>
            <a:pPr lvl="1"/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Discussion and Conclusion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699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QD-HMC Resilience in Low Temperature Regimes</a:t>
            </a:r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7" y="798917"/>
            <a:ext cx="5261984" cy="3653508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Plot acceptance probability for proposal functions in classical and QD-HMC for 100 points in each temperature</a:t>
            </a:r>
          </a:p>
          <a:p>
            <a:pPr lvl="1"/>
            <a:r>
              <a:rPr lang="en-US" sz="2000" dirty="0"/>
              <a:t>QD-HMC acceptance probability is 50% regardless of temperature</a:t>
            </a:r>
          </a:p>
          <a:p>
            <a:pPr lvl="1"/>
            <a:r>
              <a:rPr lang="en-US" sz="2000" dirty="0"/>
              <a:t>Classical HMC acceptance probability is highly positively correlated with temperature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B73FD1-6186-BE7C-4169-196463B8C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1" y="2322928"/>
            <a:ext cx="3271889" cy="2021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C8DD24-1654-8654-9E71-A9A7B51C5252}"/>
              </a:ext>
            </a:extLst>
          </p:cNvPr>
          <p:cNvSpPr txBox="1"/>
          <p:nvPr/>
        </p:nvSpPr>
        <p:spPr>
          <a:xfrm>
            <a:off x="6251471" y="2099536"/>
            <a:ext cx="2595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2D Double Well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2627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Outline of Paper/Presentation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587075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Background</a:t>
            </a:r>
          </a:p>
          <a:p>
            <a:pPr lvl="1"/>
            <a:r>
              <a:rPr lang="en-US" sz="2000" b="0">
                <a:solidFill>
                  <a:schemeClr val="tx2">
                    <a:lumMod val="25000"/>
                    <a:lumOff val="75000"/>
                  </a:schemeClr>
                </a:solidFill>
              </a:rPr>
              <a:t>Quantum </a:t>
            </a:r>
            <a:r>
              <a:rPr lang="en-US" sz="2000" b="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Dynamical Hamiltonian Monte Carlo Algorithm</a:t>
            </a:r>
          </a:p>
          <a:p>
            <a:pPr lvl="1"/>
            <a:r>
              <a:rPr lang="en-US" sz="20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Simulations and Experiments</a:t>
            </a:r>
          </a:p>
          <a:p>
            <a:pPr lvl="1"/>
            <a:r>
              <a:rPr lang="en-US" sz="2000" b="0" dirty="0"/>
              <a:t>Discussion and Conclusion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0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Future Research Areas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5" y="798916"/>
            <a:ext cx="8240712" cy="3350519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b="0" dirty="0"/>
              <a:t>Focus attention where QD-HMC has potential for speedup</a:t>
            </a:r>
          </a:p>
          <a:p>
            <a:pPr lvl="2"/>
            <a:r>
              <a:rPr lang="en-US" sz="1600" dirty="0"/>
              <a:t>Potential for polynomial speedup in low temperature regimes</a:t>
            </a:r>
          </a:p>
          <a:p>
            <a:pPr lvl="2"/>
            <a:r>
              <a:rPr lang="en-US" sz="1600" dirty="0"/>
              <a:t>Essentially becomes Grover search with narrow gaussian target state</a:t>
            </a:r>
          </a:p>
          <a:p>
            <a:pPr lvl="1"/>
            <a:r>
              <a:rPr lang="en-US" sz="2000" dirty="0"/>
              <a:t>QD-HMC might not fair well with high temperatures (T = 100)</a:t>
            </a:r>
          </a:p>
          <a:p>
            <a:pPr lvl="2"/>
            <a:r>
              <a:rPr lang="en-US" sz="1600" dirty="0"/>
              <a:t>Step sizes become much larger and can not be overcome by hyperparameter tuning</a:t>
            </a:r>
          </a:p>
          <a:p>
            <a:pPr lvl="1"/>
            <a:r>
              <a:rPr lang="en-US" sz="2000" dirty="0"/>
              <a:t>Further research to see if QD-HMC benefit is mostly in low temperature regimes</a:t>
            </a:r>
          </a:p>
          <a:p>
            <a:pPr lvl="1"/>
            <a:endParaRPr lang="en-US" sz="2000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pPr lvl="2"/>
            <a:endParaRPr lang="en-US" sz="16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5FD66A-7915-1048-C7CE-AEF8BA4C5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57" y="3288186"/>
            <a:ext cx="2224904" cy="120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95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66C975-89B5-0EB2-7283-E15307E9ED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D1F82-3050-87B2-FFFB-0E43091A86A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24416" y="788978"/>
            <a:ext cx="8324645" cy="3520751"/>
          </a:xfrm>
        </p:spPr>
        <p:txBody>
          <a:bodyPr/>
          <a:lstStyle/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it-IT" sz="1800" dirty="0"/>
              <a:t>Michael Betancourt. </a:t>
            </a:r>
            <a:r>
              <a:rPr lang="it-IT" sz="1800" i="1" dirty="0"/>
              <a:t>A Conceptual Introduction to Hamiltonian Monte Carlo</a:t>
            </a:r>
            <a:endParaRPr lang="it-IT" sz="1800" dirty="0"/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it-IT" sz="1800" dirty="0"/>
              <a:t>Owen Lockwood et. al. </a:t>
            </a:r>
            <a:r>
              <a:rPr lang="it-IT" sz="1800" b="0" i="1" u="none" strike="noStrike" baseline="0" dirty="0"/>
              <a:t>Quantum Dynamical Hamiltonian Monte Carlo</a:t>
            </a:r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it-IT" sz="1800" b="0" u="none" strike="noStrike" baseline="0" dirty="0"/>
              <a:t>Rolando D. Somma. </a:t>
            </a:r>
            <a:r>
              <a:rPr lang="it-IT" sz="1800" b="0" i="1" u="none" strike="noStrike" baseline="0" dirty="0"/>
              <a:t>Quantum Simulations of a One Dimensional </a:t>
            </a:r>
            <a:r>
              <a:rPr lang="it-IT" sz="1800" i="1" dirty="0"/>
              <a:t>Quantum System</a:t>
            </a:r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800" b="0" u="none" strike="noStrike" baseline="0" dirty="0"/>
              <a:t>D. Coppersmith. </a:t>
            </a:r>
            <a:r>
              <a:rPr lang="en-US" sz="1800" b="0" i="1" u="none" strike="noStrike" baseline="0" dirty="0"/>
              <a:t>An Approximate Fourier Transform Useful in Quantum Factoring</a:t>
            </a:r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800" b="0" u="none" strike="noStrike" baseline="0" dirty="0"/>
              <a:t>Christopher M. Bishop. </a:t>
            </a:r>
            <a:r>
              <a:rPr lang="en-US" sz="1800" b="0" i="1" u="none" strike="noStrike" baseline="0" dirty="0"/>
              <a:t>Pattern Recognition and Machine Learning</a:t>
            </a:r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800" b="0" i="1" u="none" strike="noStrike" baseline="0" dirty="0"/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800" b="0" i="1" u="none" strike="noStrike" baseline="0" dirty="0"/>
          </a:p>
          <a:p>
            <a:pPr algn="l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it-IT" sz="1800" b="0" i="1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3012114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9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Big Picture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5" y="798917"/>
                <a:ext cx="8587075" cy="1828800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A classic problem in statistics is computing the expectation of a function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000" dirty="0"/>
                  <a:t> with respect to a target distribution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sz="2000" dirty="0"/>
                  <a:t> over a parameter space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marL="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/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2000" b="0" dirty="0"/>
              </a:p>
              <a:p>
                <a:pPr lvl="1"/>
                <a:r>
                  <a:rPr lang="en-US" sz="2000" dirty="0"/>
                  <a:t>How to evaluate?</a:t>
                </a:r>
              </a:p>
              <a:p>
                <a:pPr lvl="2"/>
                <a:r>
                  <a:rPr lang="en-US" sz="1600" dirty="0"/>
                  <a:t>Analytically? Only for the simplest of problems.</a:t>
                </a:r>
              </a:p>
              <a:p>
                <a:pPr lvl="2"/>
                <a:r>
                  <a:rPr lang="en-US" sz="1600" dirty="0"/>
                  <a:t>Integral numerical approximation? Only for very low-dimensional parameter spaces.</a:t>
                </a:r>
              </a:p>
              <a:p>
                <a:pPr lvl="1"/>
                <a:r>
                  <a:rPr lang="en-US" sz="2000" b="0" dirty="0"/>
                  <a:t>Need methods that takes advan</a:t>
                </a:r>
                <a:r>
                  <a:rPr lang="en-US" sz="2000" dirty="0"/>
                  <a:t>tage of the probability distribution geometry and scale over very high-dimensional parameter spaces. </a:t>
                </a:r>
                <a:endParaRPr lang="en-US" sz="2000" b="0" dirty="0"/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5" y="798917"/>
                <a:ext cx="8587075" cy="1828800"/>
              </a:xfrm>
              <a:prstGeom prst="rect">
                <a:avLst/>
              </a:prstGeom>
              <a:blipFill>
                <a:blip r:embed="rId3"/>
                <a:stretch>
                  <a:fillRect l="-639" t="-1333" b="-9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6483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Markov Chain Monte Carlo (MCMC) Sampling Algorithms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510875" cy="3516774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1800" dirty="0"/>
                  <a:t>Markov Chain: a sequence of points in parameter space generated by repeatedly applying a random map.</a:t>
                </a:r>
              </a:p>
              <a:p>
                <a:pPr lvl="1"/>
                <a:r>
                  <a:rPr lang="en-US" sz="1800" dirty="0"/>
                  <a:t>Markov transition: conditional probability density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|</m:t>
                    </m:r>
                    <m:sSup>
                      <m:sSupPr>
                        <m:ctrlPr>
                          <a:rPr lang="en-US" sz="18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describes the probability of going to point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1800" dirty="0"/>
                  <a:t> from the current point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If the Markov transition </a:t>
                </a:r>
                <a:r>
                  <a:rPr lang="en-US" sz="1800" i="1" dirty="0"/>
                  <a:t>preserves</a:t>
                </a:r>
                <a:r>
                  <a:rPr lang="en-US" sz="1800" dirty="0"/>
                  <a:t> the target distribution, then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supHide m:val="on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/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pPr lvl="1"/>
                <a:r>
                  <a:rPr lang="en-US" sz="1800" dirty="0"/>
                  <a:t>With this property, the Markov chain, given a long enough sequence, will eventually be distributed according to the target distribution. </a:t>
                </a:r>
              </a:p>
              <a:p>
                <a:pPr lvl="2"/>
                <a:r>
                  <a:rPr lang="en-US" sz="1400" dirty="0"/>
                  <a:t>Sample expectation converges to the true expectation</a:t>
                </a:r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7"/>
                <a:ext cx="8510875" cy="3516774"/>
              </a:xfrm>
              <a:prstGeom prst="rect">
                <a:avLst/>
              </a:prstGeom>
              <a:blipFill>
                <a:blip r:embed="rId3"/>
                <a:stretch>
                  <a:fillRect l="-501" t="-867" b="-5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60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MCMC Issues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3044" y="674226"/>
            <a:ext cx="8697911" cy="3482138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1800" dirty="0"/>
              <a:t>Asymptotic</a:t>
            </a:r>
            <a:r>
              <a:rPr lang="en-US" sz="2000" dirty="0"/>
              <a:t> </a:t>
            </a:r>
            <a:r>
              <a:rPr lang="en-US" sz="1800" dirty="0"/>
              <a:t>behavior</a:t>
            </a:r>
          </a:p>
          <a:p>
            <a:pPr lvl="2"/>
            <a:r>
              <a:rPr lang="en-US" sz="1600" dirty="0"/>
              <a:t>How long is long enough to ensure sufficient exploration?</a:t>
            </a:r>
          </a:p>
          <a:p>
            <a:pPr lvl="1"/>
            <a:r>
              <a:rPr lang="en-US" sz="1800" dirty="0"/>
              <a:t>Not generalizable</a:t>
            </a:r>
          </a:p>
          <a:p>
            <a:pPr lvl="2"/>
            <a:r>
              <a:rPr lang="en-US" sz="1600" dirty="0"/>
              <a:t>Need a different Markov transition for every possible probability density? </a:t>
            </a:r>
          </a:p>
          <a:p>
            <a:pPr lvl="2"/>
            <a:r>
              <a:rPr lang="en-US" sz="1600" dirty="0"/>
              <a:t>How to find one that preserves the density?</a:t>
            </a:r>
          </a:p>
          <a:p>
            <a:pPr lvl="1"/>
            <a:r>
              <a:rPr lang="en-US" sz="1800" dirty="0"/>
              <a:t>High autocorrelation</a:t>
            </a:r>
          </a:p>
          <a:p>
            <a:pPr lvl="2"/>
            <a:r>
              <a:rPr lang="en-US" sz="1600" dirty="0"/>
              <a:t>New samples are highly correlated with most recent samples.</a:t>
            </a:r>
          </a:p>
          <a:p>
            <a:pPr lvl="1"/>
            <a:r>
              <a:rPr lang="en-US" sz="1800" dirty="0"/>
              <a:t>Need a robust algorithm that can work with many different densities and chosen Markov transitions (even non-preserving ones).</a:t>
            </a:r>
          </a:p>
          <a:p>
            <a:pPr lvl="2"/>
            <a:r>
              <a:rPr lang="en-US" sz="1600" dirty="0"/>
              <a:t>Metropolis-Hastings MCMC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00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Metropolis-Hastings MCMC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516384" cy="3607483"/>
              </a:xfrm>
              <a:prstGeom prst="rect">
                <a:avLst/>
              </a:prstGeom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Proposal step: any perturbation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000" dirty="0"/>
                  <a:t> of the initial state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 generated by the proposal distribution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usually chosen to be reversable, meaning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</m:d>
                  </m:oMath>
                </a14:m>
                <a:endParaRPr lang="en-US" sz="1600" dirty="0"/>
              </a:p>
              <a:p>
                <a:pPr lvl="1"/>
                <a:r>
                  <a:rPr lang="en-US" sz="2000" dirty="0"/>
                  <a:t>Acceptance step: accept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000" dirty="0"/>
                  <a:t> with probability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where</a:t>
                </a:r>
              </a:p>
              <a:p>
                <a:pPr marL="0" lvl="1" indent="0" algn="ctr">
                  <a:buNone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1,</m:t>
                            </m:r>
                            <m:f>
                              <m:f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𝑄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e>
                                    <m:sSup>
                                      <m:sSup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num>
                              <m:den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𝑄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min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1,</m:t>
                        </m:r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</m:oMath>
                </a14:m>
                <a:endParaRPr lang="en-US" sz="1800" dirty="0"/>
              </a:p>
              <a:p>
                <a:pPr lvl="1"/>
                <a:r>
                  <a:rPr lang="en-US" sz="2000" dirty="0"/>
                  <a:t>Usually,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pPr lvl="2"/>
                <a:r>
                  <a:rPr lang="en-US" sz="1600" dirty="0"/>
                  <a:t>Need to choose variance to balance proportion of accepted transitions and progress though parameter space</a:t>
                </a:r>
                <a:endParaRPr lang="en-US" sz="1600" b="0" dirty="0"/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</p:txBody>
          </p:sp>
        </mc:Choice>
        <mc:Fallback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224416" y="798916"/>
                <a:ext cx="8516384" cy="3607483"/>
              </a:xfrm>
              <a:prstGeom prst="rect">
                <a:avLst/>
              </a:prstGeom>
              <a:blipFill>
                <a:blip r:embed="rId3"/>
                <a:stretch>
                  <a:fillRect l="-644" t="-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86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Issues with Metropolis-Hastings MCMC Algorithm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7"/>
            <a:ext cx="8473184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Exhibits random walk behavior, and scales poorly with larger dimensional parameter spaces</a:t>
            </a:r>
          </a:p>
          <a:p>
            <a:pPr lvl="2"/>
            <a:r>
              <a:rPr lang="en-US" sz="1800" dirty="0"/>
              <a:t>Intuition: exponential number of directions to choose proposal point from, but only a small number of directions stay within the region of high probability and are accepted</a:t>
            </a:r>
          </a:p>
          <a:p>
            <a:pPr lvl="1"/>
            <a:r>
              <a:rPr lang="en-US" sz="2000" dirty="0"/>
              <a:t>Idea: take advantage of the </a:t>
            </a:r>
            <a:r>
              <a:rPr lang="en-US" sz="2000" i="1" dirty="0"/>
              <a:t>geometry</a:t>
            </a:r>
            <a:r>
              <a:rPr lang="en-US" sz="2000" dirty="0"/>
              <a:t> of the probability density</a:t>
            </a:r>
          </a:p>
          <a:p>
            <a:pPr lvl="1"/>
            <a:r>
              <a:rPr lang="en-US" sz="2000" dirty="0"/>
              <a:t>Method: Hamiltonian Monte Carlo Algorithm</a:t>
            </a:r>
          </a:p>
          <a:p>
            <a:pPr lvl="2"/>
            <a:endParaRPr lang="en-US" sz="16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0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Hamiltonian Monte Carlo at a High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76560" y="738205"/>
            <a:ext cx="6582037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1800" dirty="0"/>
              <a:t>Instead of taking random jumps through parameter space, follow the contours of high probability density for some small distance to generate a new sample point</a:t>
            </a:r>
          </a:p>
          <a:p>
            <a:pPr lvl="1"/>
            <a:r>
              <a:rPr lang="en-US" sz="1800" dirty="0"/>
              <a:t>Outline of Algorithm</a:t>
            </a:r>
          </a:p>
          <a:p>
            <a:pPr lvl="2"/>
            <a:r>
              <a:rPr lang="en-US" sz="1600" dirty="0"/>
              <a:t>Lift the initial point into parameter-momentum (phase) space by giving the point a chosen momentum </a:t>
            </a:r>
          </a:p>
          <a:p>
            <a:pPr lvl="2"/>
            <a:r>
              <a:rPr lang="en-US" sz="1600" dirty="0"/>
              <a:t>Solve Hamilton's equations for some time to determine the next point in phase space </a:t>
            </a:r>
          </a:p>
          <a:p>
            <a:pPr lvl="2"/>
            <a:r>
              <a:rPr lang="en-US" sz="1600" dirty="0"/>
              <a:t>Project the point back onto parameter space and use Metropolis-Hasting step for acceptance</a:t>
            </a:r>
          </a:p>
          <a:p>
            <a:pPr marL="0" lvl="1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22430-9E35-D8EB-BE96-DCD600603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18" y="4685369"/>
            <a:ext cx="2400635" cy="466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258DFD-1166-A7CB-D83E-925083DB5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244" y="1652605"/>
            <a:ext cx="1881042" cy="1630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61101A-75B4-40FE-D94A-E77D1F62B6F6}"/>
              </a:ext>
            </a:extLst>
          </p:cNvPr>
          <p:cNvSpPr txBox="1"/>
          <p:nvPr/>
        </p:nvSpPr>
        <p:spPr>
          <a:xfrm>
            <a:off x="8586840" y="2158737"/>
            <a:ext cx="38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AA57E-52E6-1A40-55BA-35D89B232812}"/>
              </a:ext>
            </a:extLst>
          </p:cNvPr>
          <p:cNvSpPr txBox="1"/>
          <p:nvPr/>
        </p:nvSpPr>
        <p:spPr>
          <a:xfrm>
            <a:off x="7584558" y="1511298"/>
            <a:ext cx="31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4166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17514</TotalTime>
  <Words>2157</Words>
  <Application>Microsoft Office PowerPoint</Application>
  <PresentationFormat>On-screen Show (16:9)</PresentationFormat>
  <Paragraphs>300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Abadi</vt:lpstr>
      <vt:lpstr>Wingdings</vt:lpstr>
      <vt:lpstr>Cambria Math</vt:lpstr>
      <vt:lpstr>Arial</vt:lpstr>
      <vt:lpstr>Calibri</vt:lpstr>
      <vt:lpstr>Office Theme</vt:lpstr>
      <vt:lpstr>Quantum Dynamical Hamiltonian Monte Carlo Owen Lockwood, Peter Weiss, Filip Aronshtein, and Guillaume Verdon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Rensselaer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Trish Galvin</dc:creator>
  <cp:lastModifiedBy>Jack Mandell</cp:lastModifiedBy>
  <cp:revision>115</cp:revision>
  <cp:lastPrinted>2018-06-01T14:13:22Z</cp:lastPrinted>
  <dcterms:created xsi:type="dcterms:W3CDTF">2015-02-27T15:34:19Z</dcterms:created>
  <dcterms:modified xsi:type="dcterms:W3CDTF">2024-10-09T18:37:27Z</dcterms:modified>
</cp:coreProperties>
</file>

<file path=docProps/thumbnail.jpeg>
</file>